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6" r:id="rId9"/>
    <p:sldId id="261" r:id="rId10"/>
    <p:sldId id="268" r:id="rId11"/>
    <p:sldId id="262" r:id="rId12"/>
    <p:sldId id="263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54F5BDC-7802-4B52-91A4-7615F8E1B222}" type="datetimeFigureOut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783649-18C9-4152-9031-E557B0C3D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5BDC-7802-4B52-91A4-7615F8E1B222}" type="datetimeFigureOut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783649-18C9-4152-9031-E557B0C3D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54F5BDC-7802-4B52-91A4-7615F8E1B222}" type="datetimeFigureOut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783649-18C9-4152-9031-E557B0C3D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5BDC-7802-4B52-91A4-7615F8E1B222}" type="datetimeFigureOut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783649-18C9-4152-9031-E557B0C3D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4F5BDC-7802-4B52-91A4-7615F8E1B222}" type="datetimeFigureOut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D783649-18C9-4152-9031-E557B0C3D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5BDC-7802-4B52-91A4-7615F8E1B222}" type="datetimeFigureOut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783649-18C9-4152-9031-E557B0C3D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5BDC-7802-4B52-91A4-7615F8E1B222}" type="datetimeFigureOut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783649-18C9-4152-9031-E557B0C3D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5BDC-7802-4B52-91A4-7615F8E1B222}" type="datetimeFigureOut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783649-18C9-4152-9031-E557B0C3D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4F5BDC-7802-4B52-91A4-7615F8E1B222}" type="datetimeFigureOut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783649-18C9-4152-9031-E557B0C3D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5BDC-7802-4B52-91A4-7615F8E1B222}" type="datetimeFigureOut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783649-18C9-4152-9031-E557B0C3D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5BDC-7802-4B52-91A4-7615F8E1B222}" type="datetimeFigureOut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783649-18C9-4152-9031-E557B0C3D6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54F5BDC-7802-4B52-91A4-7615F8E1B222}" type="datetimeFigureOut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783649-18C9-4152-9031-E557B0C3D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 Nutrition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Animal Science 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 : Healthy eyes, conception rate, disease resistance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B: Good bone development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C: Helps teeth and bone formation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D: Produced in animals body when they are in direct sunlight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Helps with the movement of calcium in the body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E: Muscle Development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K: Helps blood clot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Inorganic materials or compounds needed in small amounts</a:t>
            </a:r>
          </a:p>
          <a:p>
            <a:endParaRPr lang="en-US" dirty="0" smtClean="0"/>
          </a:p>
          <a:p>
            <a:r>
              <a:rPr lang="en-US" dirty="0" smtClean="0"/>
              <a:t>Contains no carbon</a:t>
            </a:r>
          </a:p>
          <a:p>
            <a:endParaRPr lang="en-US" dirty="0" smtClean="0"/>
          </a:p>
          <a:p>
            <a:r>
              <a:rPr lang="en-US" dirty="0" smtClean="0"/>
              <a:t>Provide material for growth of bones, teeth and body tissue</a:t>
            </a:r>
          </a:p>
          <a:p>
            <a:endParaRPr lang="en-US" dirty="0" smtClean="0"/>
          </a:p>
          <a:p>
            <a:r>
              <a:rPr lang="en-US" dirty="0" smtClean="0"/>
              <a:t>Regulates many of the vital chemical body processes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971984"/>
          </a:xfrm>
        </p:spPr>
        <p:txBody>
          <a:bodyPr/>
          <a:lstStyle/>
          <a:p>
            <a:r>
              <a:rPr lang="en-US" dirty="0" smtClean="0"/>
              <a:t>Makes up to 40 – 80% of an animal’s body</a:t>
            </a:r>
          </a:p>
          <a:p>
            <a:endParaRPr lang="en-US" dirty="0" smtClean="0"/>
          </a:p>
          <a:p>
            <a:r>
              <a:rPr lang="en-US" dirty="0" smtClean="0"/>
              <a:t>Helps dissolve other nutrients and carry them to different parts of the body</a:t>
            </a:r>
          </a:p>
          <a:p>
            <a:endParaRPr lang="en-US" dirty="0" smtClean="0"/>
          </a:p>
        </p:txBody>
      </p:sp>
      <p:pic>
        <p:nvPicPr>
          <p:cNvPr id="1028" name="Picture 4" descr="http://falconsscience.files.wordpress.com/2008/12/water_dro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810000"/>
            <a:ext cx="1787723" cy="2514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3733800"/>
            <a:ext cx="5105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1F497D"/>
              </a:buClr>
              <a:buSzPct val="73000"/>
              <a:buFont typeface="Wingdings 2"/>
              <a:buChar char=""/>
            </a:pPr>
            <a:r>
              <a:rPr lang="en-US" sz="2600" dirty="0">
                <a:solidFill>
                  <a:prstClr val="black"/>
                </a:solidFill>
              </a:rPr>
              <a:t>A vital factor in nutrition</a:t>
            </a:r>
          </a:p>
          <a:p>
            <a:pPr marL="274320" lvl="0" indent="-274320">
              <a:spcBef>
                <a:spcPts val="600"/>
              </a:spcBef>
              <a:buClr>
                <a:srgbClr val="1F497D"/>
              </a:buClr>
              <a:buSzPct val="73000"/>
              <a:buFont typeface="Wingdings 2"/>
              <a:buChar char=""/>
            </a:pPr>
            <a:endParaRPr lang="en-US" sz="2600" dirty="0">
              <a:solidFill>
                <a:prstClr val="black"/>
              </a:solidFill>
            </a:endParaRPr>
          </a:p>
          <a:p>
            <a:pPr marL="274320" lvl="0" indent="-274320">
              <a:spcBef>
                <a:spcPts val="600"/>
              </a:spcBef>
              <a:buClr>
                <a:srgbClr val="1F497D"/>
              </a:buClr>
              <a:buSzPct val="73000"/>
              <a:buFont typeface="Wingdings 2"/>
              <a:buChar char=""/>
            </a:pPr>
            <a:r>
              <a:rPr lang="en-US" sz="2600" dirty="0">
                <a:solidFill>
                  <a:prstClr val="black"/>
                </a:solidFill>
              </a:rPr>
              <a:t>Considered by many as the most important nutrient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nutrients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Carbohydrates – </a:t>
            </a:r>
            <a:endParaRPr lang="en-US" dirty="0" smtClean="0"/>
          </a:p>
          <a:p>
            <a:pPr lvl="1"/>
            <a:r>
              <a:rPr lang="en-US" dirty="0" smtClean="0"/>
              <a:t>cereal </a:t>
            </a:r>
            <a:r>
              <a:rPr lang="en-US" dirty="0" smtClean="0"/>
              <a:t>grains such as corn, wheat, oats, rye, barley, and </a:t>
            </a:r>
            <a:r>
              <a:rPr lang="en-US" dirty="0" smtClean="0"/>
              <a:t>sorghum</a:t>
            </a:r>
          </a:p>
          <a:p>
            <a:pPr lvl="1"/>
            <a:r>
              <a:rPr lang="en-US" dirty="0" smtClean="0"/>
              <a:t>corn is most commonly used in United </a:t>
            </a:r>
            <a:r>
              <a:rPr lang="en-US" dirty="0" smtClean="0"/>
              <a:t>States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Fats and Oils </a:t>
            </a:r>
            <a:r>
              <a:rPr lang="en-US" dirty="0" smtClean="0"/>
              <a:t>–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grains and protein </a:t>
            </a:r>
            <a:r>
              <a:rPr lang="en-US" dirty="0" smtClean="0"/>
              <a:t>concentrates</a:t>
            </a:r>
          </a:p>
          <a:p>
            <a:pPr lvl="1"/>
            <a:r>
              <a:rPr lang="en-US" b="1" dirty="0" smtClean="0"/>
              <a:t>Regular </a:t>
            </a:r>
            <a:r>
              <a:rPr lang="en-US" b="1" dirty="0" smtClean="0"/>
              <a:t>feed </a:t>
            </a:r>
            <a:r>
              <a:rPr lang="en-US" b="1" dirty="0" smtClean="0"/>
              <a:t>ingredients</a:t>
            </a:r>
            <a:endParaRPr lang="en-US" dirty="0" smtClean="0"/>
          </a:p>
          <a:p>
            <a:pPr lvl="1"/>
            <a:endParaRPr lang="en-US" b="1" dirty="0" smtClean="0"/>
          </a:p>
          <a:p>
            <a:pPr lvl="1"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nutrients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Proteins </a:t>
            </a:r>
            <a:r>
              <a:rPr lang="en-US" b="1" dirty="0" smtClean="0"/>
              <a:t>–</a:t>
            </a:r>
          </a:p>
          <a:p>
            <a:pPr lvl="1"/>
            <a:r>
              <a:rPr lang="en-US" b="1" dirty="0" smtClean="0"/>
              <a:t> </a:t>
            </a:r>
            <a:r>
              <a:rPr lang="en-US" b="1" dirty="0" smtClean="0"/>
              <a:t>plant sources include soybean meal, cottonseed meal, alfalfa meal and </a:t>
            </a:r>
            <a:r>
              <a:rPr lang="en-US" b="1" dirty="0" smtClean="0"/>
              <a:t>animal sources </a:t>
            </a:r>
            <a:r>
              <a:rPr lang="en-US" b="1" dirty="0" smtClean="0"/>
              <a:t>include meat meal, fishmeal, dried milk and synthetic nitrogen source of </a:t>
            </a:r>
            <a:r>
              <a:rPr lang="en-US" b="1" dirty="0" smtClean="0"/>
              <a:t>urea</a:t>
            </a:r>
          </a:p>
          <a:p>
            <a:pPr lvl="1"/>
            <a:r>
              <a:rPr lang="en-US" dirty="0" smtClean="0"/>
              <a:t>animal sources: fish meal, meat meal, plant sources: soybean meal, </a:t>
            </a:r>
            <a:r>
              <a:rPr lang="en-US" dirty="0" smtClean="0"/>
              <a:t>cottonseed meal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nutrients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Vitamins – </a:t>
            </a:r>
            <a:endParaRPr lang="en-US" dirty="0" smtClean="0"/>
          </a:p>
          <a:p>
            <a:pPr lvl="1"/>
            <a:r>
              <a:rPr lang="en-US" dirty="0" smtClean="0"/>
              <a:t>most </a:t>
            </a:r>
            <a:r>
              <a:rPr lang="en-US" dirty="0" smtClean="0"/>
              <a:t>feed ingredients, pre-mixes are added to feed</a:t>
            </a:r>
          </a:p>
          <a:p>
            <a:r>
              <a:rPr lang="en-US" dirty="0" smtClean="0"/>
              <a:t>Minerals –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most feed ingredients, pre-mixes are added to </a:t>
            </a:r>
            <a:r>
              <a:rPr lang="en-US" dirty="0" smtClean="0"/>
              <a:t>feed</a:t>
            </a:r>
          </a:p>
          <a:p>
            <a:pPr lvl="1"/>
            <a:r>
              <a:rPr lang="en-US" b="1" dirty="0" smtClean="0"/>
              <a:t>mineral blocks</a:t>
            </a:r>
            <a:endParaRPr lang="en-US" dirty="0" smtClean="0"/>
          </a:p>
          <a:p>
            <a:r>
              <a:rPr lang="en-US" dirty="0" smtClean="0"/>
              <a:t>Water </a:t>
            </a:r>
            <a:r>
              <a:rPr lang="en-US" dirty="0" smtClean="0"/>
              <a:t>– </a:t>
            </a:r>
            <a:endParaRPr lang="en-US" dirty="0" smtClean="0"/>
          </a:p>
          <a:p>
            <a:pPr lvl="1"/>
            <a:r>
              <a:rPr lang="en-US" dirty="0" smtClean="0"/>
              <a:t>usually </a:t>
            </a:r>
            <a:r>
              <a:rPr lang="en-US" dirty="0" smtClean="0"/>
              <a:t>supplied separate from other nutrients, liquid </a:t>
            </a:r>
            <a:r>
              <a:rPr lang="en-US" dirty="0" smtClean="0"/>
              <a:t>form</a:t>
            </a:r>
          </a:p>
          <a:p>
            <a:pPr lvl="1"/>
            <a:r>
              <a:rPr lang="en-US" b="1" dirty="0" smtClean="0"/>
              <a:t>plumbing, wells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smtClean="0"/>
              <a:t>ruminants, alfalfa hay provides some energy, protein and high fiber. Molasses can </a:t>
            </a:r>
            <a:r>
              <a:rPr lang="en-US" dirty="0" smtClean="0"/>
              <a:t>be added </a:t>
            </a:r>
            <a:r>
              <a:rPr lang="en-US" dirty="0" smtClean="0"/>
              <a:t>to improve taste (palatability) and reduce feed dust</a:t>
            </a:r>
            <a:endParaRPr lang="en-US" dirty="0"/>
          </a:p>
        </p:txBody>
      </p:sp>
      <p:pic>
        <p:nvPicPr>
          <p:cNvPr id="1026" name="Picture 2" descr="http://www.mccrackenhay.com/alfalfa-hay-clo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962400"/>
            <a:ext cx="2743200" cy="2666390"/>
          </a:xfrm>
          <a:prstGeom prst="rect">
            <a:avLst/>
          </a:prstGeom>
          <a:noFill/>
        </p:spPr>
      </p:pic>
      <p:pic>
        <p:nvPicPr>
          <p:cNvPr id="1034" name="Picture 10" descr="http://www.farmway.co.uk/equine-2/equine-feed-store-21/equine-supplements-27/natural-animal-molasses-supplement-197-101_medi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114800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Major groups of nutrients</a:t>
            </a:r>
          </a:p>
          <a:p>
            <a:pPr lvl="1"/>
            <a:r>
              <a:rPr lang="en-US" dirty="0" smtClean="0"/>
              <a:t>Carbohydrates</a:t>
            </a:r>
          </a:p>
          <a:p>
            <a:pPr lvl="1"/>
            <a:r>
              <a:rPr lang="en-US" dirty="0" smtClean="0"/>
              <a:t>Fats and Oils</a:t>
            </a:r>
          </a:p>
          <a:p>
            <a:pPr lvl="1"/>
            <a:r>
              <a:rPr lang="en-US" dirty="0" smtClean="0"/>
              <a:t>Proteins</a:t>
            </a:r>
          </a:p>
          <a:p>
            <a:pPr lvl="1"/>
            <a:r>
              <a:rPr lang="en-US" dirty="0" smtClean="0"/>
              <a:t>Vitamins</a:t>
            </a:r>
          </a:p>
          <a:p>
            <a:pPr lvl="1"/>
            <a:r>
              <a:rPr lang="en-US" dirty="0" smtClean="0"/>
              <a:t>Minerals</a:t>
            </a:r>
          </a:p>
          <a:p>
            <a:pPr lvl="1"/>
            <a:r>
              <a:rPr lang="en-US" dirty="0" smtClean="0"/>
              <a:t>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energy nutrients made up of sugars, starches, cellulose and gums.</a:t>
            </a:r>
          </a:p>
          <a:p>
            <a:endParaRPr lang="en-US" dirty="0" smtClean="0"/>
          </a:p>
          <a:p>
            <a:r>
              <a:rPr lang="en-US" dirty="0" smtClean="0"/>
              <a:t>Found in the largest quantities in livestock feed, chemically composed of carbon, hydrogen, and oxygen.</a:t>
            </a:r>
          </a:p>
          <a:p>
            <a:endParaRPr lang="en-US" dirty="0" smtClean="0"/>
          </a:p>
          <a:p>
            <a:r>
              <a:rPr lang="en-US" dirty="0" smtClean="0"/>
              <a:t>Main function is to provide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Fats and oils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2.25 times the energy of carbohydrates</a:t>
            </a:r>
          </a:p>
          <a:p>
            <a:endParaRPr lang="en-US" dirty="0" smtClean="0"/>
          </a:p>
          <a:p>
            <a:r>
              <a:rPr lang="en-US" dirty="0" smtClean="0"/>
              <a:t>At body temperature fats are solid and oils are liquid</a:t>
            </a:r>
          </a:p>
        </p:txBody>
      </p:sp>
      <p:pic>
        <p:nvPicPr>
          <p:cNvPr id="5122" name="Picture 2" descr="http://img.alibaba.com/photo/10909202/Organic_Edible_Oils_And_Fa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200400"/>
            <a:ext cx="3857625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Fats and Oils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They carry the fat-soluble vitamins.</a:t>
            </a:r>
          </a:p>
          <a:p>
            <a:endParaRPr lang="en-US" dirty="0" smtClean="0"/>
          </a:p>
          <a:p>
            <a:r>
              <a:rPr lang="en-US" dirty="0" smtClean="0"/>
              <a:t>Extra carbohydrates are stored as fat.</a:t>
            </a:r>
          </a:p>
          <a:p>
            <a:endParaRPr lang="en-US" dirty="0" smtClean="0"/>
          </a:p>
          <a:p>
            <a:r>
              <a:rPr lang="en-US" dirty="0" smtClean="0"/>
              <a:t>Fat is composed of carbon, hydrogen and oxygen.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Fats and oils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2-25 times the energy value of carbohydrates</a:t>
            </a:r>
          </a:p>
          <a:p>
            <a:endParaRPr lang="en-US" dirty="0" smtClean="0"/>
          </a:p>
          <a:p>
            <a:r>
              <a:rPr lang="en-US" dirty="0" smtClean="0"/>
              <a:t>Carry fat-soluble vitamins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Organic compounds made up of amino acids.</a:t>
            </a:r>
          </a:p>
          <a:p>
            <a:endParaRPr lang="en-US" dirty="0" smtClean="0"/>
          </a:p>
          <a:p>
            <a:r>
              <a:rPr lang="en-US" dirty="0" smtClean="0"/>
              <a:t>Contains carbon, hydrogen, oxygen and nitrogen</a:t>
            </a:r>
          </a:p>
          <a:p>
            <a:endParaRPr lang="en-US" dirty="0" smtClean="0"/>
          </a:p>
          <a:p>
            <a:r>
              <a:rPr lang="en-US" dirty="0" smtClean="0"/>
              <a:t>Sometimes sulfur, phosphorus and iron.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Supply material to build body tissues such as muscles, skin and hair.</a:t>
            </a:r>
            <a:endParaRPr lang="en-US" dirty="0"/>
          </a:p>
        </p:txBody>
      </p:sp>
      <p:pic>
        <p:nvPicPr>
          <p:cNvPr id="21506" name="Picture 2" descr="http://fig.cox.miami.edu/~cmallery/150/neuro/belgian.blue.jpg"/>
          <p:cNvPicPr>
            <a:picLocks noChangeAspect="1" noChangeArrowheads="1"/>
          </p:cNvPicPr>
          <p:nvPr/>
        </p:nvPicPr>
        <p:blipFill>
          <a:blip r:embed="rId2" cstate="print"/>
          <a:srcRect l="22857" r="7368" b="5045"/>
          <a:stretch>
            <a:fillRect/>
          </a:stretch>
        </p:blipFill>
        <p:spPr bwMode="auto">
          <a:xfrm>
            <a:off x="1219200" y="2514600"/>
            <a:ext cx="5334000" cy="367862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6248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Belgian Blue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Trace organic compounds</a:t>
            </a:r>
          </a:p>
          <a:p>
            <a:endParaRPr lang="en-US" dirty="0" smtClean="0"/>
          </a:p>
          <a:p>
            <a:r>
              <a:rPr lang="en-US" dirty="0" smtClean="0"/>
              <a:t>Contains carbon</a:t>
            </a:r>
          </a:p>
          <a:p>
            <a:endParaRPr lang="en-US" dirty="0" smtClean="0"/>
          </a:p>
          <a:p>
            <a:r>
              <a:rPr lang="en-US" dirty="0" smtClean="0"/>
              <a:t>Helps regulate many body functions</a:t>
            </a:r>
          </a:p>
          <a:p>
            <a:endParaRPr lang="en-US" dirty="0" smtClean="0"/>
          </a:p>
          <a:p>
            <a:r>
              <a:rPr lang="en-US" dirty="0" smtClean="0"/>
              <a:t>Designated by letters such as A, B-complex, D, E, K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215</TotalTime>
  <Words>468</Words>
  <Application>Microsoft Office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Opulent</vt:lpstr>
      <vt:lpstr>Animal Nutrition</vt:lpstr>
      <vt:lpstr>Nutrition</vt:lpstr>
      <vt:lpstr>Carbohydrates</vt:lpstr>
      <vt:lpstr>Fats and oils</vt:lpstr>
      <vt:lpstr>Fats and Oils</vt:lpstr>
      <vt:lpstr>Fats and oils</vt:lpstr>
      <vt:lpstr>Proteins</vt:lpstr>
      <vt:lpstr>Proteins</vt:lpstr>
      <vt:lpstr>Vitamins</vt:lpstr>
      <vt:lpstr>Vitamins</vt:lpstr>
      <vt:lpstr>Minerals</vt:lpstr>
      <vt:lpstr>Water</vt:lpstr>
      <vt:lpstr>Sources of nutrients</vt:lpstr>
      <vt:lpstr>Sources of nutrients</vt:lpstr>
      <vt:lpstr>Sources of nutrients</vt:lpstr>
      <vt:lpstr>Slide 16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Nutrition</dc:title>
  <dc:creator>WCPSS</dc:creator>
  <cp:lastModifiedBy>WCPSS</cp:lastModifiedBy>
  <cp:revision>14</cp:revision>
  <dcterms:created xsi:type="dcterms:W3CDTF">2010-02-19T12:53:07Z</dcterms:created>
  <dcterms:modified xsi:type="dcterms:W3CDTF">2010-02-23T17:29:40Z</dcterms:modified>
</cp:coreProperties>
</file>