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84" r:id="rId6"/>
    <p:sldId id="259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6" r:id="rId26"/>
    <p:sldId id="307" r:id="rId27"/>
    <p:sldId id="308" r:id="rId28"/>
    <p:sldId id="309" r:id="rId29"/>
    <p:sldId id="310" r:id="rId30"/>
    <p:sldId id="286" r:id="rId31"/>
    <p:sldId id="311" r:id="rId32"/>
    <p:sldId id="31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69179-38D6-443E-8605-11674520FF1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69179-38D6-443E-8605-11674520FF18}" type="datetimeFigureOut">
              <a:rPr lang="en-US" smtClean="0"/>
              <a:pPr/>
              <a:t>11/23/2010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C2C5-5902-4252-9347-2585D64F2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5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29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2.xml"/><Relationship Id="rId11" Type="http://schemas.openxmlformats.org/officeDocument/2006/relationships/slide" Target="slide23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28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pps.k12.pa.us/143110127104733313/lib/143110127104733313/Distance%20Learning/Pictures/Jeopar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1295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Welcome!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Topic For Today Is…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2: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What part of the </a:t>
            </a:r>
            <a:r>
              <a:rPr lang="en-US" dirty="0" err="1" smtClean="0"/>
              <a:t>nonruminant</a:t>
            </a:r>
            <a:r>
              <a:rPr lang="en-US" dirty="0" smtClean="0"/>
              <a:t> digestive system receives, churns and mixes the feed and adds gastric juice to help in the digestive process?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Stomach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2: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main function of the liver is to: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Produce bile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2: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When the digestive system of a hog is observed, the dark brown organ beneath the stomach is the: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Liver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3: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part of the poultry digestive system that crushes feed particles and mixes them with digestive juices is the: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Gizzard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3: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When the digestive system of a hen is inspected, the muscled, purplish colored organ that one sees is the: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Gizzard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3: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poultry digestive system has several special parts because poultry has no: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Teeth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3: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To help it function properly, a chicken gizzard usually contains: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Grit and gravel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3: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When the digestive system of a rooster is inspected, the enlarged sac-like structure with feed in it that one sees is the: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Crop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4: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end of the digestive system for livestock where the undigested part of the feed is passed out of the animal’s body is the: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Anus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4: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digestive system begins at the mouth where food: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Enters the animal’s body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Digestive Systems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472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895795">
                <a:tc>
                  <a:txBody>
                    <a:bodyPr/>
                    <a:lstStyle/>
                    <a:p>
                      <a:r>
                        <a:rPr lang="en-US" dirty="0" smtClean="0"/>
                        <a:t>Ruminant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Monogastric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Poultry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Common Organs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Random</a:t>
                      </a:r>
                      <a:endParaRPr lang="en-US" dirty="0" smtClean="0"/>
                    </a:p>
                  </a:txBody>
                  <a:tcPr/>
                </a:tc>
              </a:tr>
              <a:tr h="723999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3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5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6" action="ppaction://hlinksldjump"/>
                        </a:rPr>
                        <a:t>200</a:t>
                      </a:r>
                      <a:endParaRPr lang="en-US" dirty="0"/>
                    </a:p>
                  </a:txBody>
                  <a:tcPr/>
                </a:tc>
              </a:tr>
              <a:tr h="73627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7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8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9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0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1" action="ppaction://hlinksldjump"/>
                        </a:rPr>
                        <a:t>400</a:t>
                      </a:r>
                      <a:endParaRPr lang="en-US" dirty="0"/>
                    </a:p>
                  </a:txBody>
                  <a:tcPr/>
                </a:tc>
              </a:tr>
              <a:tr h="73627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2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3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4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5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6" action="ppaction://hlinksldjump"/>
                        </a:rPr>
                        <a:t>600</a:t>
                      </a:r>
                      <a:endParaRPr lang="en-US" dirty="0"/>
                    </a:p>
                  </a:txBody>
                  <a:tcPr/>
                </a:tc>
              </a:tr>
              <a:tr h="736270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7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8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19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0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1" action="ppaction://hlinksldjump"/>
                        </a:rPr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895795"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2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3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4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5" action="ppaction://hlinksldjump"/>
                        </a:rPr>
                        <a:t>1000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56388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hlinkClick r:id="rId26" action="ppaction://hlinksldjump"/>
                        </a:rPr>
                        <a:t>Bonus Question: 5000 pts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4: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main function of the esophagus is to: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Connect the mouth to the stomach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4: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main function of the large intestine is to: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Absorb water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5: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function of the crop in poultry digestion is: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Storage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5: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part of a chicken’s digestive system that connects the mouth to the crop is the: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Esophagus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5: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When ruminants eat, the liquid part of their feed goes into the: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Reticulum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5: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part of the poultry digestive system where both feces and urine pass out of the body is the: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Vent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5: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part of the ruminant’s digestive system where partially digested feed is mixed with pancreatic juice, bile and intestinal juice is the: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Small intestine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181600" y="685800"/>
            <a:ext cx="3505200" cy="11430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685800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Bonus Question: 5000 pts.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What are the glandular stomachs for all three different digestive systems?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The stomach, the </a:t>
            </a:r>
            <a:r>
              <a:rPr lang="en-US" dirty="0" err="1" smtClean="0"/>
              <a:t>abomasum</a:t>
            </a:r>
            <a:r>
              <a:rPr lang="en-US" dirty="0" smtClean="0"/>
              <a:t> </a:t>
            </a:r>
            <a:r>
              <a:rPr lang="en-US" dirty="0" smtClean="0"/>
              <a:t>and the </a:t>
            </a:r>
            <a:r>
              <a:rPr lang="en-US" dirty="0" err="1" smtClean="0"/>
              <a:t>proventriculus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14" name="Rectangle 13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 Arrow 14">
            <a:hlinkClick r:id="rId2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Daily Double</a:t>
            </a:r>
            <a:endParaRPr lang="en-US" sz="9600" dirty="0"/>
          </a:p>
        </p:txBody>
      </p:sp>
      <p:sp>
        <p:nvSpPr>
          <p:cNvPr id="9" name="Rectangle 8"/>
          <p:cNvSpPr/>
          <p:nvPr/>
        </p:nvSpPr>
        <p:spPr>
          <a:xfrm>
            <a:off x="0" y="5380672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" dirty="0" smtClean="0"/>
              <a:t>The Winner Of The Last Round</a:t>
            </a:r>
          </a:p>
          <a:p>
            <a:pPr algn="ctr"/>
            <a:r>
              <a:rPr lang="en-US" sz="1500" dirty="0" smtClean="0"/>
              <a:t>Write Down How Much Money</a:t>
            </a:r>
          </a:p>
          <a:p>
            <a:pPr algn="ctr"/>
            <a:r>
              <a:rPr lang="en-US" sz="1500" dirty="0" smtClean="0"/>
              <a:t>You Are Willing To Risk</a:t>
            </a:r>
          </a:p>
          <a:p>
            <a:pPr algn="ctr"/>
            <a:r>
              <a:rPr lang="en-US" sz="1500" dirty="0" smtClean="0"/>
              <a:t>If You get the Question write you win that money</a:t>
            </a:r>
          </a:p>
          <a:p>
            <a:pPr algn="ctr"/>
            <a:r>
              <a:rPr lang="en-US" sz="1500" dirty="0" smtClean="0"/>
              <a:t>If you get it wrong you Loss the money!</a:t>
            </a:r>
          </a:p>
          <a:p>
            <a:pPr algn="ctr"/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Daily Double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5486400"/>
            <a:ext cx="9144000" cy="13716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Winner Of The Last Round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Write Down How Much Money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You Are Willing To Risk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You get the Question write you win that money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you get it wrong you Loss the money!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1: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large part of a ruminant’s stomach that uses bacterial action to change large amounts of roughage into amino acids needed by the animal is the: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Rumen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1: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two parts that make up about 85% of the four-part ruminant stomach are the: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Reticulum and rumen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1: 600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When the digestive system of a mature cow is inspected, the tube-like structure that one sees connecting the mouth to the stomach is the: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Esophagus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1: 800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The part of a ruminant’s stomach that is the true stomach where gastric juice acts on the feed is the: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err="1" smtClean="0"/>
              <a:t>Abomasum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1: 1000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When one looks at the digestive system of a mature cow and inspects the stomach, the compartment that appears to be much larger than the other compartments is the: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Rumen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2: 200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When </a:t>
            </a:r>
            <a:r>
              <a:rPr lang="en-US" dirty="0" smtClean="0"/>
              <a:t>the digestive system of a hog is inspected, the opening on the end farthest from the mouth is the: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Anus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5410200" y="685800"/>
            <a:ext cx="3048000" cy="838200"/>
          </a:xfrm>
          <a:prstGeom prst="round2DiagRect">
            <a:avLst/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5400" y="533400"/>
            <a:ext cx="3657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Topic 2: 400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Question:</a:t>
            </a:r>
          </a:p>
          <a:p>
            <a:r>
              <a:rPr lang="en-US" dirty="0" smtClean="0"/>
              <a:t>Most food nutrients used by </a:t>
            </a:r>
            <a:r>
              <a:rPr lang="en-US" dirty="0" err="1" smtClean="0"/>
              <a:t>nonruminants</a:t>
            </a:r>
            <a:r>
              <a:rPr lang="en-US" dirty="0" smtClean="0"/>
              <a:t> such as swine are absorbed from the:</a:t>
            </a:r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Answer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Small intestine</a:t>
            </a:r>
            <a:endParaRPr lang="en-US" dirty="0" smtClean="0"/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52400" y="5867400"/>
            <a:ext cx="874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2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Back</a:t>
            </a:r>
            <a:endParaRPr lang="en-US" sz="2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Left Arrow 10">
            <a:hlinkClick r:id="rId3" action="ppaction://hlinksldjump"/>
          </p:cNvPr>
          <p:cNvSpPr/>
          <p:nvPr/>
        </p:nvSpPr>
        <p:spPr>
          <a:xfrm>
            <a:off x="0" y="5867400"/>
            <a:ext cx="990600" cy="457200"/>
          </a:xfrm>
          <a:prstGeom prst="leftArrow">
            <a:avLst>
              <a:gd name="adj1" fmla="val 92424"/>
              <a:gd name="adj2" fmla="val 59091"/>
            </a:avLst>
          </a:prstGeom>
          <a:solidFill>
            <a:schemeClr val="accent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P03000494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7BC04C0C-F525-4270-8557-2608711BD02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C5D60DC-E93B-4C50-8229-0717C8FF76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35F98E-3561-431A-BD1A-FEE79EAF1316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TP030004943</Template>
  <TotalTime>31</TotalTime>
  <Words>826</Words>
  <Application>Microsoft Office PowerPoint</Application>
  <PresentationFormat>On-screen Show (4:3)</PresentationFormat>
  <Paragraphs>196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TP030004943</vt:lpstr>
      <vt:lpstr>Slide 1</vt:lpstr>
      <vt:lpstr>Digestive Systems</vt:lpstr>
      <vt:lpstr>Topic 1: 200</vt:lpstr>
      <vt:lpstr>Topic 1: 400</vt:lpstr>
      <vt:lpstr>Topic 1: 600</vt:lpstr>
      <vt:lpstr>Topic 1: 800</vt:lpstr>
      <vt:lpstr>Topic 1: 1000</vt:lpstr>
      <vt:lpstr>Topic 2: 200</vt:lpstr>
      <vt:lpstr>Topic 2: 400</vt:lpstr>
      <vt:lpstr>Topic 2: 600</vt:lpstr>
      <vt:lpstr>Topic 2: 800</vt:lpstr>
      <vt:lpstr>Topic 2: 1000</vt:lpstr>
      <vt:lpstr>Topic 3: 200</vt:lpstr>
      <vt:lpstr>Topic 3: 400</vt:lpstr>
      <vt:lpstr>Topic 3: 600</vt:lpstr>
      <vt:lpstr>Topic 3: 800</vt:lpstr>
      <vt:lpstr>Topic 3: 1000</vt:lpstr>
      <vt:lpstr>Topic 4: 200</vt:lpstr>
      <vt:lpstr>Topic 4: 400</vt:lpstr>
      <vt:lpstr>Topic 4: 600</vt:lpstr>
      <vt:lpstr>Topic 4: 800</vt:lpstr>
      <vt:lpstr>Topic 5: 200</vt:lpstr>
      <vt:lpstr>Topic 5: 400</vt:lpstr>
      <vt:lpstr>Topic 5: 600</vt:lpstr>
      <vt:lpstr>Topic 5: 800</vt:lpstr>
      <vt:lpstr>Topic 5: 1000</vt:lpstr>
      <vt:lpstr>Bonus Question: 5000 pts.</vt:lpstr>
      <vt:lpstr>Daily Double</vt:lpstr>
      <vt:lpstr>Daily Double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bcapps</dc:creator>
  <cp:keywords/>
  <dc:description/>
  <cp:lastModifiedBy>bcapps</cp:lastModifiedBy>
  <cp:revision>4</cp:revision>
  <dcterms:created xsi:type="dcterms:W3CDTF">2010-11-23T13:17:40Z</dcterms:created>
  <dcterms:modified xsi:type="dcterms:W3CDTF">2010-11-23T13:48:52Z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TC300049439990</vt:lpwstr>
  </property>
</Properties>
</file>