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3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D940-0D27-4360-A99B-A42674B7DDF5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70F8-BD8B-4FA6-B928-D8F8A614600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D940-0D27-4360-A99B-A42674B7DDF5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70F8-BD8B-4FA6-B928-D8F8A61460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D940-0D27-4360-A99B-A42674B7DDF5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70F8-BD8B-4FA6-B928-D8F8A61460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D940-0D27-4360-A99B-A42674B7DDF5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70F8-BD8B-4FA6-B928-D8F8A61460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D940-0D27-4360-A99B-A42674B7DDF5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14470F8-BD8B-4FA6-B928-D8F8A614600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D940-0D27-4360-A99B-A42674B7DDF5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70F8-BD8B-4FA6-B928-D8F8A61460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D940-0D27-4360-A99B-A42674B7DDF5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70F8-BD8B-4FA6-B928-D8F8A61460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D940-0D27-4360-A99B-A42674B7DDF5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70F8-BD8B-4FA6-B928-D8F8A61460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D940-0D27-4360-A99B-A42674B7DDF5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70F8-BD8B-4FA6-B928-D8F8A61460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D940-0D27-4360-A99B-A42674B7DDF5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70F8-BD8B-4FA6-B928-D8F8A61460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D940-0D27-4360-A99B-A42674B7DDF5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70F8-BD8B-4FA6-B928-D8F8A61460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17AD940-0D27-4360-A99B-A42674B7DDF5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14470F8-BD8B-4FA6-B928-D8F8A614600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Forestry Tools I.D.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Densiometer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6" name="Picture 2" descr="http://www.rickly.com/as/images/SPHE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286000"/>
            <a:ext cx="5858359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Diameter Tape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 descr="https://encrypted-tbn3.gstatic.com/images?q=tbn:ANd9GcQQIuiZhNHxCXqydA-Z8qdkADDxYW0YX0O9Mm8LO4tX13W1-5kM4buPiUd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438400"/>
            <a:ext cx="5174105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Drip Torch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 descr="http://reveg-catalog.tamu.edu/images/06-Fire/01-DripTor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524000"/>
            <a:ext cx="4610100" cy="461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Dot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 descr="https://encrypted-tbn0.gstatic.com/images?q=tbn:ANd9GcRd0clov6GRqtt0WXl7cpbikyioMBAqO9BFe5nFH0KKuyn5q3vwEw-UmB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86000"/>
            <a:ext cx="5228702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Fiberglass Measuring Tape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3250" name="AutoShape 2" descr="data:image/jpeg;base64,/9j/4AAQSkZJRgABAQAAAQABAAD/2wCEAAkGBxMTEhUUERQWFBUXFxsYFhgYGBobHBQYFx0WGBYbGRweHSgiGxwlHBQXITEiKCkrLi4uGB80ODMsNygtLisBCgoKDg0OGxAQGy8mICYsLC8vNCwsLCw0LC8sLCwsLCwsNCwsLCwsLCwsLCwsLCwsLCwsLCwsLCwsLCwsLCwsLP/AABEIAI0AyAMBEQACEQEDEQH/xAAcAAEAAgMBAQEAAAAAAAAAAAAABQYDBAcCAQj/xABEEAABAwEFBQUEBwYDCQAAAAABAAIDEQQFEiExBkFRYXETIjKBoQdikbFCUnKCwdHwCCMzQ5LxFMLSFRckNHOisuHi/8QAGwEBAAIDAQEAAAAAAAAAAAAAAAQFAgMGAQf/xAA0EQACAQIEAwYHAAICAwEAAAAAAQIDEQQSITEFQfATMlFhkdEicYGhscHhQvEUMxUjYhb/2gAMAwEAAhEDEQA/AO4oAgCAIAgCAIAgCAIAgKF7RvaZDdjmxCMzzubiwYsLWN0Bc6hzOdABu3IDZ9m238d6skIiMMkWHGwuxCj8WEtdQV8BrlkgLogCAIAgFUBr2u1sjFZHBo5nXpxWqrXp0lebsZ06U6jtBXK7b9rQMoWV952Q8hvVJiOOxjpSjfzZZUeGN61H6Ga4tpO0dgmAa4+EjIO5cit/D+KKvLJU0fLzMcXw/s1np6rn5FkVyVgQBAEAQBAEAQBAEAQBAEAQBAcI/aNujDLZrWG1Dg6KQ+82jo6nXMF/9KHpWPYhfvYXoxrsm2hpiduFfEwnzbTzQ8P08gCA+VQEbeF+QxZOdV31W5nz4KDieI0KGknd+CJNHCVauqWniyvW3aSZ47gETeJzJ/XRUdfjVaelNZV6ssqfD6Ue+7v7EJJKC6pq873O/VVTTm5PNJ3fmWEYNKyVl5CodnpXhuWEt9TyzjoakNmLaguc+prV1MuQoAtk6uZppJfIyXmXXZi/cdIpT3vou+sOB5/NdRwviXbLs6neX3/pTY7B5H2kFpz8iyq6KwIAgCAIAgCAIAgCAIDw54AqSAOa8bSV2Em3ZEVatpLOzLFiPuivroq+rxTDU3bNf5akyngK8+VvmSFhtbZWB7DUH9ZqZRrRqwU4PRkapTlTk4y3Of8At8kiF1OEniMrBFxx5k/9octpgcO9mV1m0XnZmChwyNkdXTDGQ4+eSA/XAQH1Aat5Wjs4nv4NNOu71WjE1OzpSn4I2UYdpUUfE5jLKGNLiaU1J3cSuDhF1JWXM6rTnsRX+1pp/wDlYSWn+bNVjerW+J3oFbf8KjR1rz18I6v6vZEJYipPSlHTxehmsuyc05Jkkmnd7hMUbOmEj1JUmlVlP4cPSSXmrv6t6ehhOnCGteb9beltTYis09lcIrUKEjuOJBxgbiRliHyUbiPD3D40vmly/htw2JhV+G/r+yQycFS2N+xjORqMiN/ArKMnF3W5lo1qXnZ2+O2bhd/Ebr7w4hdnw7HLE09e8t/coMbhexldbMmlZEIIAgCAIAgCAIDzI8NBJNAMyTuXjkoq72PUm3ZFZvLa1o7sDcZ+sdPIalUeJ41CPw0Vd+PItKHDJPWq7FWtJtc02KaYdnTKLB3q8TQ5DyCqq2IlXhapfNfx5eSJ0KcaUv8A12t1z9jYjhaNM+Zof/keqiqKW3X6/JscnLfr9/gmrgvDsn4XGjX8fou3HPOh6AaK04bjFQk4zfwv7P8AvsQcZQ7SOaO6/ByL9oS/xNbI7Mw1bZ2Eu/6klCa9Gtb8TxXS06kZxUo7FM1Y2f2eLu/4ia0OHda3A0+8aE+hC04jGUaFu0la5lGDkro7+JRxXlPGUKndkg4tCaZrRVxDRxJoFvlOMVeTsjxRbdkirbRX3HIwxxkmpFTuoPmuf4nxKlUpulTdy2weDqU5556FIttpZI91m7+Itq6jXYQD72lSqrDwdJKu0mvnr9EWLnFy7Pn8joFx3JCWNkJ7So+6Dwpy5rocHgMPKKqd65U4rGVczglaxYmMAFAABwCtkklZFbe7uzQvy6I7TEY5MvquGrDuIWMoKSszOE3B3RzljZIXuimFHsOdNHA+FzeR/ArkOJYF0JXj3X1Y6HD11Xh5o2JBXMKqN0XY+WS0uieHs1HrxBUjDYiVCopxFSnGpBxlsdGu+2NljD26HdwO8FdzRrRrQU47M5mrSlSm4SNpbjWEAQBAEAQBAa14xB8b2HLE0j46LTXhGpTcJc0bKU3CakuRQYQKd0U5CtfP6XyC4xwcHle50DlmV+vY+gDy8qf6fmVjbrrQ9vr1/v8AB7ANee7Wv+r5BNz1bddfk1bxtjIo3uee61pc6lN2e7IHqSsqcHOSguZ7ss3gfnO87c+eV80hxPe4uceZ/VF28IKEVFcjmZO7ud/9jb4Ybua5xoXEkjec+HWqpOISour/AOxkyjQqzilFFmt20BOUTcI+s7X4aKhrVKbfwRLGlgLd9+hWrzvpodhke6STdG2r3Cu/CPCOZoMl7GjWqxu+74vRff8ARIzUqXwx38tyu3TtrHNP2WAxiuEOc4E4/ojLKhzANTU0U2vwmVKlnUrvfTw/JHpY6M55bWLUVUWJ5JXDehgfnmx3iHDmFY8Oxzw1Sz7r38vMh4vDKtHTdF9Y6oqMwuyWupz1rHpegr219xf4iMPj/jR5s94fSYeR+a016Ea0HCRuoVnSnmRSrBaMQ0I4gjMHeCONa6rhsRQlSm4SOjzKcVOPMySCnRaLGUXcldlr1Eb8JNY3mldzXaA/gVc8Ixbo1Oyns/syHj8P2kMy3RfKrrSgPqAIAgCAIDUvG3shYXSOa0e84NB4CpWMnYGtI4OoS4HRzQNKHj8SolavGks0tzbGN9iDvmx4e+BRp8XCu455D1XNYiU5z7SS0ZZ4Wp/gRDpwNMzy/PX4UUVyXLrr6E+NNvrr9mJ0pPIcBl/dY3b0NsYRWpR/aneXZWYRNPeldT7raF3+Ueat+DUM9Vza7v5IXEq2WllW7OSRxlxAG8rp2/EoUruyP0Bs7Y+ys0TaU7or55rhsXU7StKR1dKOWCiSJao12ndGUtUcovSxGxWzG9zuzcc3VNKkERyuA8WEk8wa0zXW0ascTh7R36uvqUNSLoVrvbrU09oYXBzZgMwCyVrSXUa2lDjJq40c04ubTvW7DSVsn1Xtb10+aNVaOuZHRNkb8FpizNZGAYveB8L/ADoa8x0XNcRwn/Hnp3Xt7exb4Wv2sNd0TlFXkkueyVtxxFhNTGafdOnyIXWcGxLqUckt4/jkUfEKSjUzLZ/kngrggHwoCgbZXb2MwnYKMlNH8Gybj94a8281S8XwnaU+0W6LXh2Is+zk9yMmDXtLXDE0ihB3g8eS5VSlCSa0aLVwWqZ5s1jaxgZG0NYBQAZABeTqSnLNJ3YjlirIv+zduMsQxZub3Tz4H4LteG4r/kUU3utGUGNo9nU02epLKwIgQBAEBimlwj5cysZSsj1K5CXrdTLQyk+LCHB9AabiCxw4EOIpzWmVRU05yeiMrX0MtlhDRl1PMn9ZLnZVHXm5z2N/dVjJa8OB3aUDaZ8unNZzinF59vx/T2nmzrLuUZqpUdGc82328dG90FkIq3J8mtDvazmN5XQcP4XGUVUrfRe5U4zHtPJT+rObWm1Pkdikc57uLiT810EIRgrRViolJy3ZiDuCyZ5c6VsVt48kRWtwcMgH6EVyGLiK0VDxDhcWs9LR+Bb4XHS7tQ6ZRc0WzIXam5haYSKVe0HDzB8TfPdzAU7AYp0Knk9/ci4qj2kfM55dL5T+4MUszmgsAayofG4HCXk5NLTQGpFQQPo59DWUI/HmSW++z8vG/W5U08z+CzZZti9kJbM4SSyUpWkbTiyOoc6gBGhoBqFVcR4lTrxyQjfzf6JuFwk6bzSf09y4T2cPY5r8Qa4YSW1BzyyI0PNU9JyjJSXL6k2pZrKbmzsjbHQRtJYBSjnEkita1Nd6mYfikqdd1mr335fwjVcKp01C+xb7JtDC/V2A+9l66LoaPF8LU/ys/PT+FZPA1ocr/I+W3aKFnhPaH3dPjoscRxfD09IvM/I9pYGrPfReZWr1vCS0Ckga1la4aa001zK5/E8VxFfTZeCLKjhadJ3WrNCWRjAXOIAGrnEAD8FChRlNpJEiUraydkRD77MuVljdN757kQ+8Rn90FT1gI0/++WXy3fotvqae3b0pxv57Iuns8skzWSvneHl7hQNbhY0NB8Ncz4syTuV/wvJ2b7ONlfnu/wBFZjc+ZZ3d+Wxb1aEIIAgCArt9MmlmhbC/CGSVk0zaAc6HUVFKDiOC0pqUmZWsiRt78w0dSqfitW7jRXzZtpLmyJtt8MjyHedwGgPMqtqYiNPTq/8ACZSws6mr0RXrZbXyHvnLcNAPJQalac+8WlGhCn3SIv22mGzySDxBpw/aOTfVbsHR7WrGD6sZ1p5Kbkfn4kk5mpO87zzK7m3I5UzCE4dM9agg5fFZHhhe0g0IosT02bPCcJPEUA3muWXmvUEfoeztIY0O1DQD1AFfVfPajTm2vF/k6uOkUme1iGemWfkGg+VT03r13e7NeaK2NmGzE+FuLm7IfDevLxTWm/j7GqdVLd+hUr5tlskdSItbGCMgKudTMgnRoypkPNWdJUIJdpdy+e30RnCnOSzxaSMkW0YblaGyQc3tqw9Htq2nUha3wxzV6UlL5b+hi8TBO1SLi/t7E1ZrQx4BaQ5p3sIIKgVMPOm/iVjammrxYtlvihFZHNZwqe8eg1J6BbKGEqVnaCNVSpGK+NmgLdaJv4EXZtP8ycEV+zHqfOinrD4ej/2SzPwj+2/0au0qT7kbLxfsb13bHGUh8uO0O+tLkxv2WAYfQlS6axNZZaMckfT77v8ABpn2NPWpLM+uXIudh2aY2naHFyGTQptDhNOOtTX8Eapj5vSCsTkcYaKNAAGgCtYxUVZLQgttu7PayPAgCA+Erxu2oK9d17RtjMshpVzgAR3jQ50HVQp16WGjmqMkwozq2jBEFed8PlcSO431pzK5TFYl16rnHQt6GEhTWurK7eN9QQNDnu7pdhGEYs89zc9x0qlHBVasmkuV9dDbUrwgszfoSQzUZq2hvTNC/bAZ4JI25OI7v2hmPkpeDrqjVjN7GuvDtKbSOF3pZTG8h7Sx1aOaRmDnVdvCUZRzRd0cxKLTszBG9orXP4/mthjYyxRsBrTFn0H5leW5nlzo+xmyrnPbaLQ0ta3OJhFC47nOG4DKgXP8U4moxdGi9Xu/DyRa4LBtvPPbkjoS5kuWyRsVgc4VFGj6x1PRexlo3sQqtdJ23ZIwWBjRid3jStT+S2QSy5pbkSdaUtFoj2WnJo4ep1UdvNVS613MVs2erBstGCXPzBNQ0ZZcyurw/CKbSlVdzGePnlyx0Pdr2TicKR1Zupq34FSKvC6U3ePws8p8QqLSSTRULy9n2A442uYd7rO7AT9puh+BUWpSxlJcprzV/wA6/ckRqYWp/wDL8tP4bly7E4TjwEO3ySkueeldOmS1xw2LxPf+GPht9l+zx1qFHbV+v3LfY7iiZmRjdxd+AVjQ4bRpa2u/Mh1cZUnpsiUaFYEU+oAgCAIDHLM1oJcQANSTQBYynGKvJ2R7GLk7Iq97bUVq2Aa5F5H/AIj8Vz+N41HWFD19i1w/DudX0Kw5xzOp+aoHN1JXmy1SUVZIqV+XiZ4aN7mF5x4i7DhGXeDSHOFCHYa7uqvcNg+xnd66abb+X4uV1at2kbba6kNZbGI3PaG91xAawOoQ5xOXc72FpYcmuFKc85s5uai77c7XX30180RoxUbrx6+Za9jLcXxGGQP7SDCx5eWuq4gnJzXEEimYrUZV1VLxGiozVSNrSu1b2LDC1G45XvHcsCryUmR97XHZ7SP38TX8Do4dHDNSaGMrUP8ArlY1VcPTq95EH/u5sNa4ZOmP/wBVU7/zmJt/j6f0jf8AjqPmTF1bM2SzmsULcX1nVc7yLq08lDr8RxNdWnLTwWhup4WlT7qJhQvIkPQzNsx1ccI56/BZqm+ehplVXLUnbBJiaBpTIilOmXqsMrby20RXVY5Za8zPM70+e4JWqpddfU1xRhsrw6UM1cRi6CtKnrn8Fv4XhZVqim9r/wCxVllRZQu7K8+r0HwhAAEB9QBAEAQAoCrbcbdWW7Y6zOxSOB7OJvif1+q3mfVAUi37Q2q2wRTWfs/3lDhkJwxDfkKYiCKblyeKrqWInDFN5Vso/YvaNPLSjKgld7tm6qYsD0ERiQslzEzudkY3jviudRWhHxI+CtoY9Kgl/ktiI8Nepfk9zDYtkY2PxPeZGNLjHGWtDWYqVqQKuNGjMlKvFJuNopJ82eU8JFO7d14FistkDWhsbA1o0AFAFXSnOo80tSQnGKsjMIhvPkM1iHM2BYnEd1jj1oPReNpGt14reSMLrO4GlDXgvI/FsbFUi1czNstPEc/qjMrcqfizCVXwRmblk0U6UcfM+ELZHTb++xreu/X7Pld48zX5vP8AlXt+fXr7IW6/nuZLLNgdXQHI5UrzAPecea01LpXXX7MJwzqy6/SJHXoqxycrEZKxK3XYgCZCO84AV34RWnzXc8GwkqVFSnu9l4f7INad3ZEkrk0hAEAQBAEAQBAc19rXtDku/DBZo6zyMxCRwGGNtaVAPidXdoMtUB+dbfPNPI6SZzpJHGrnOcCT6oDpHsntxMUlndrGQ9mnhdXEPJwr95czx6hacaq56P5rb7fguOG1bxcHyLfLPN2zWMhLoyKvkLgA3XIN1J/NVEKdJ0nJz+LkrE+VSSmklpzZIdkRrQDmfwWhRf8AsyzGG1WyKIAyOpXSuQNOG8+QW+OHnLkzG72/pt3O8WhuOItDa0rQ19Vrr3oSytamidWK01ZMQ3az6bi4/ALXGtCXe3I8q8/8dCQihY3wtA6Lc0uRolKUtzJiKXmY2Rp3lCS3ENW65kVG+pS8k7+puoySdiLHDcd1CAejR3nea2rw69N39SX11yQI3b9woDT7g7o817bl16bL6jl1+d2Nc9SNSCCR1ce63yXu+vXrsvoOvD7bsxPmaNM66hpOfV5zPktTqxj1+zNQk+v17kxs2O1rip3N3GtaeQUvg2ApVqkqk9bW0/fX1IGOvTatzLSuyKsIAgCAIAgCAIAgKd7R9hm3nHGA8RSxOJY8jEMLh3mkVGRIafJAchvH2S3pF4Yo5xxikFf6X4fSq9BBNsVusL8ZhmhcBQl0ZIodQTQtplxWqtQp145KiujOnVnSlmi7HRPZreE1qMjbaDGWkdm+mASDOood4yNefJUj4dgXO0Za/MtI4nEZM0o/Ylrex8N4QujPaWYxuEgxNox4NWupWpJGWQK8qU8Ph45qbjdO+rvdc0a89ao+dvLkSd/tZbBE2ONxwnFXDplSnJZY6vOvFQoQfnpaxswUexfaTkvU3rj2cli0DWtJqWl3ypWihx4JWqvNVav1uMTjKU+7ubN5O7Fpc8EAa0zoOI4hVVbhdanPLazZojUTVz5FNUAtOXw9Cq9znTeV6G3R6mQSniso15W3PMqPQkr/AHWfaye55lRETMwEg5DXXCCDxI7zugUmhUzQ15dfNkuLzK/Xsa77QNAKjhTC3+ka+ZWUq8UrLX7Lr5m1U3uyKt9un7WNjIHzNd4nAtDYxUDToa+S206arQlKdSzWy8fQ8nLs2ko78yQEYGufIaeZ/JRo02zY3fYz7LX0w2zsozjq0h+Ed2OmYBOlSd2q6DhNCdGpmlopLTzK/GyjOFo6ta/I6AujKkIAgCAIAgCAIAgCAIDy9lRQ5jmgNC0XHA/N0YrxFR8iolTAYeo7ygrkiGLrQVlIWe5IGaMB5uz+aUsDQpd2K/P5E8XWnvIyT2ZzTjioDvbo14/A8/jy3uFtY6Gi99zJZrW19dQ4atORHX81kpJixmfGHChAI4FJQjJWkrnibWxoPuZlKM7mdaDSvRVOI4Jhqss2qfXibo15LQwSXS/c5p8iFW//AJqzvGp9jYsT5GlYtm3xvc8PBLta9a60rQZ0FaZqVU4LKpBQlNWXl/TxV0uRr37dsjWY3FpDa6Ag58zz+aj4vg3Z03KMrsl4LEJzcXzIPtmAYiMuLjQKmp0cz0V314FnJOPedjQff7HHDA11odwjFGDq80b81a0+GzSzVWorz9kRHiI3tDV9cz3Z7ltNqNJnUbvihJA+/JkT5UUqmoReXDQu/GX6WxhO9r1ZWXgurl1uDZllnwkBow+FrRQN/Mqxw+ClGfa1ZXl+CHWxScezpqyLCrEhBAEAQBAEAQBAEAQBAEAQBAEBrWuxtfrUOGjhkW9D+GixlFMXNR1sfD/HGJg/mN3fbbu6jJYSm4K71Xl7ex7a5vwzteAWkOB0IKyhUjNXi7njTW59lma3Nzg0aVJAz81kD2CvQeLRA17Sx4q1wII4g6rxq+jPU7O6OeR+zloeQ4GVoPdMsrnNA3d0n5qrdHF3ywtFeKsmWHa4dq7u34O5arBs3EwAOzA0aBhaPILOnw6F71HmZrnjZbQViZiha0UaABwCsIwjFWirIhyk5O7ZkWR4EAQBAEAQBAEAQBAEAQBAEAQBAEB8ogK3eWzb2kyWGT/DyalmsTzzb9HqFrlSjJ5tn4oyzM51t9abRaTHBaybO8EuDCxz2SkDJzXM4CuVDqtEKE4ylKUnJv6WXhb9meaLWxXNkNpLTFM2Oy3nG4OOUUjZiw8gHxDCeTXBb7yS2MdGdu2cvSeYuE7AwBjM6EfvavErW1PeaKMIPvL2MrnjjYn1mYhAEAQBAEAQBAEAQBAEAQBAEAQBAEAQBAEAQGrb7EyVuGRrXbxiAOE8RwKAr9h2WstixGyQxC0SFxDnjNzjVx7wBLW65CgWuSZkmTRhkwUFA+niGgdTXPdXqscsjJtG8wGgrmaZniVuNZ6QBAEAQBAEAQBAEAQBAEAQBAEAQBAEAQBAEAQHgRitaCp1KA9oAgCAIAgCAIAgCAIAgCAIA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2" name="AutoShape 4" descr="data:image/jpeg;base64,/9j/4AAQSkZJRgABAQAAAQABAAD/2wCEAAkGBxMTEhUUERQWFBUXFxsYFhgYGBobHBQYFx0WGBYbGRweHSgiGxwlHBQXITEiKCkrLi4uGB80ODMsNygtLisBCgoKDg0OGxAQGy8mICYsLC8vNCwsLCw0LC8sLCwsLCwsNCwsLCwsLCwsLCwsLCwsLCwsLCwsLCwsLCwsLCwsLP/AABEIAI0AyAMBEQACEQEDEQH/xAAcAAEAAgMBAQEAAAAAAAAAAAAABQYDBAcCAQj/xABEEAABAwEFBQUEBwYDCQAAAAABAAIDEQQFEiExBkFRYXETIjKBoQdikbFCUnKCwdHwCCMzQ5LxFMLSFRckNHOisuHi/8QAGwEBAAIDAQEAAAAAAAAAAAAAAAQFAgMGAQf/xAA0EQACAQIEAwYHAAICAwEAAAAAAQIDEQQSITEFQfATMlFhkdEicYGhscHhQvEUMxUjYhb/2gAMAwEAAhEDEQA/AO4oAgCAIAgCAIAgCAIAgKF7RvaZDdjmxCMzzubiwYsLWN0Bc6hzOdABu3IDZ9m238d6skIiMMkWHGwuxCj8WEtdQV8BrlkgLogCAIAgFUBr2u1sjFZHBo5nXpxWqrXp0lebsZ06U6jtBXK7b9rQMoWV952Q8hvVJiOOxjpSjfzZZUeGN61H6Ga4tpO0dgmAa4+EjIO5cit/D+KKvLJU0fLzMcXw/s1np6rn5FkVyVgQBAEAQBAEAQBAEAQBAEAQBAcI/aNujDLZrWG1Dg6KQ+82jo6nXMF/9KHpWPYhfvYXoxrsm2hpiduFfEwnzbTzQ8P08gCA+VQEbeF+QxZOdV31W5nz4KDieI0KGknd+CJNHCVauqWniyvW3aSZ47gETeJzJ/XRUdfjVaelNZV6ssqfD6Ue+7v7EJJKC6pq873O/VVTTm5PNJ3fmWEYNKyVl5CodnpXhuWEt9TyzjoakNmLaguc+prV1MuQoAtk6uZppJfIyXmXXZi/cdIpT3vou+sOB5/NdRwviXbLs6neX3/pTY7B5H2kFpz8iyq6KwIAgCAIAgCAIAgCAIDw54AqSAOa8bSV2Em3ZEVatpLOzLFiPuivroq+rxTDU3bNf5akyngK8+VvmSFhtbZWB7DUH9ZqZRrRqwU4PRkapTlTk4y3Of8At8kiF1OEniMrBFxx5k/9octpgcO9mV1m0XnZmChwyNkdXTDGQ4+eSA/XAQH1Aat5Wjs4nv4NNOu71WjE1OzpSn4I2UYdpUUfE5jLKGNLiaU1J3cSuDhF1JWXM6rTnsRX+1pp/wDlYSWn+bNVjerW+J3oFbf8KjR1rz18I6v6vZEJYipPSlHTxehmsuyc05Jkkmnd7hMUbOmEj1JUmlVlP4cPSSXmrv6t6ehhOnCGteb9beltTYis09lcIrUKEjuOJBxgbiRliHyUbiPD3D40vmly/htw2JhV+G/r+yQycFS2N+xjORqMiN/ArKMnF3W5lo1qXnZ2+O2bhd/Ebr7w4hdnw7HLE09e8t/coMbhexldbMmlZEIIAgCAIAgCAIDzI8NBJNAMyTuXjkoq72PUm3ZFZvLa1o7sDcZ+sdPIalUeJ41CPw0Vd+PItKHDJPWq7FWtJtc02KaYdnTKLB3q8TQ5DyCqq2IlXhapfNfx5eSJ0KcaUv8A12t1z9jYjhaNM+Zof/keqiqKW3X6/JscnLfr9/gmrgvDsn4XGjX8fou3HPOh6AaK04bjFQk4zfwv7P8AvsQcZQ7SOaO6/ByL9oS/xNbI7Mw1bZ2Eu/6klCa9Gtb8TxXS06kZxUo7FM1Y2f2eLu/4ia0OHda3A0+8aE+hC04jGUaFu0la5lGDkro7+JRxXlPGUKndkg4tCaZrRVxDRxJoFvlOMVeTsjxRbdkirbRX3HIwxxkmpFTuoPmuf4nxKlUpulTdy2weDqU5556FIttpZI91m7+Itq6jXYQD72lSqrDwdJKu0mvnr9EWLnFy7Pn8joFx3JCWNkJ7So+6Dwpy5rocHgMPKKqd65U4rGVczglaxYmMAFAABwCtkklZFbe7uzQvy6I7TEY5MvquGrDuIWMoKSszOE3B3RzljZIXuimFHsOdNHA+FzeR/ArkOJYF0JXj3X1Y6HD11Xh5o2JBXMKqN0XY+WS0uieHs1HrxBUjDYiVCopxFSnGpBxlsdGu+2NljD26HdwO8FdzRrRrQU47M5mrSlSm4SNpbjWEAQBAEAQBAa14xB8b2HLE0j46LTXhGpTcJc0bKU3CakuRQYQKd0U5CtfP6XyC4xwcHle50DlmV+vY+gDy8qf6fmVjbrrQ9vr1/v8AB7ANee7Wv+r5BNz1bddfk1bxtjIo3uee61pc6lN2e7IHqSsqcHOSguZ7ss3gfnO87c+eV80hxPe4uceZ/VF28IKEVFcjmZO7ud/9jb4Ybua5xoXEkjec+HWqpOISour/AOxkyjQqzilFFmt20BOUTcI+s7X4aKhrVKbfwRLGlgLd9+hWrzvpodhke6STdG2r3Cu/CPCOZoMl7GjWqxu+74vRff8ARIzUqXwx38tyu3TtrHNP2WAxiuEOc4E4/ojLKhzANTU0U2vwmVKlnUrvfTw/JHpY6M55bWLUVUWJ5JXDehgfnmx3iHDmFY8Oxzw1Sz7r38vMh4vDKtHTdF9Y6oqMwuyWupz1rHpegr219xf4iMPj/jR5s94fSYeR+a016Ea0HCRuoVnSnmRSrBaMQ0I4gjMHeCONa6rhsRQlSm4SOjzKcVOPMySCnRaLGUXcldlr1Eb8JNY3mldzXaA/gVc8Ixbo1Oyns/syHj8P2kMy3RfKrrSgPqAIAgCAIDUvG3shYXSOa0e84NB4CpWMnYGtI4OoS4HRzQNKHj8SolavGks0tzbGN9iDvmx4e+BRp8XCu455D1XNYiU5z7SS0ZZ4Wp/gRDpwNMzy/PX4UUVyXLrr6E+NNvrr9mJ0pPIcBl/dY3b0NsYRWpR/aneXZWYRNPeldT7raF3+Ueat+DUM9Vza7v5IXEq2WllW7OSRxlxAG8rp2/EoUruyP0Bs7Y+ys0TaU7or55rhsXU7StKR1dKOWCiSJao12ndGUtUcovSxGxWzG9zuzcc3VNKkERyuA8WEk8wa0zXW0ascTh7R36uvqUNSLoVrvbrU09oYXBzZgMwCyVrSXUa2lDjJq40c04ubTvW7DSVsn1Xtb10+aNVaOuZHRNkb8FpizNZGAYveB8L/ADoa8x0XNcRwn/Hnp3Xt7exb4Wv2sNd0TlFXkkueyVtxxFhNTGafdOnyIXWcGxLqUckt4/jkUfEKSjUzLZ/kngrggHwoCgbZXb2MwnYKMlNH8Gybj94a8281S8XwnaU+0W6LXh2Is+zk9yMmDXtLXDE0ihB3g8eS5VSlCSa0aLVwWqZ5s1jaxgZG0NYBQAZABeTqSnLNJ3YjlirIv+zduMsQxZub3Tz4H4LteG4r/kUU3utGUGNo9nU02epLKwIgQBAEBimlwj5cysZSsj1K5CXrdTLQyk+LCHB9AabiCxw4EOIpzWmVRU05yeiMrX0MtlhDRl1PMn9ZLnZVHXm5z2N/dVjJa8OB3aUDaZ8unNZzinF59vx/T2nmzrLuUZqpUdGc82328dG90FkIq3J8mtDvazmN5XQcP4XGUVUrfRe5U4zHtPJT+rObWm1Pkdikc57uLiT810EIRgrRViolJy3ZiDuCyZ5c6VsVt48kRWtwcMgH6EVyGLiK0VDxDhcWs9LR+Bb4XHS7tQ6ZRc0WzIXam5haYSKVe0HDzB8TfPdzAU7AYp0Knk9/ci4qj2kfM55dL5T+4MUszmgsAayofG4HCXk5NLTQGpFQQPo59DWUI/HmSW++z8vG/W5U08z+CzZZti9kJbM4SSyUpWkbTiyOoc6gBGhoBqFVcR4lTrxyQjfzf6JuFwk6bzSf09y4T2cPY5r8Qa4YSW1BzyyI0PNU9JyjJSXL6k2pZrKbmzsjbHQRtJYBSjnEkita1Nd6mYfikqdd1mr335fwjVcKp01C+xb7JtDC/V2A+9l66LoaPF8LU/ys/PT+FZPA1ocr/I+W3aKFnhPaH3dPjoscRxfD09IvM/I9pYGrPfReZWr1vCS0Ckga1la4aa001zK5/E8VxFfTZeCLKjhadJ3WrNCWRjAXOIAGrnEAD8FChRlNpJEiUraydkRD77MuVljdN757kQ+8Rn90FT1gI0/++WXy3fotvqae3b0pxv57Iuns8skzWSvneHl7hQNbhY0NB8Ncz4syTuV/wvJ2b7ONlfnu/wBFZjc+ZZ3d+Wxb1aEIIAgCArt9MmlmhbC/CGSVk0zaAc6HUVFKDiOC0pqUmZWsiRt78w0dSqfitW7jRXzZtpLmyJtt8MjyHedwGgPMqtqYiNPTq/8ACZSws6mr0RXrZbXyHvnLcNAPJQalac+8WlGhCn3SIv22mGzySDxBpw/aOTfVbsHR7WrGD6sZ1p5Kbkfn4kk5mpO87zzK7m3I5UzCE4dM9agg5fFZHhhe0g0IosT02bPCcJPEUA3muWXmvUEfoeztIY0O1DQD1AFfVfPajTm2vF/k6uOkUme1iGemWfkGg+VT03r13e7NeaK2NmGzE+FuLm7IfDevLxTWm/j7GqdVLd+hUr5tlskdSItbGCMgKudTMgnRoypkPNWdJUIJdpdy+e30RnCnOSzxaSMkW0YblaGyQc3tqw9Htq2nUha3wxzV6UlL5b+hi8TBO1SLi/t7E1ZrQx4BaQ5p3sIIKgVMPOm/iVjammrxYtlvihFZHNZwqe8eg1J6BbKGEqVnaCNVSpGK+NmgLdaJv4EXZtP8ycEV+zHqfOinrD4ej/2SzPwj+2/0au0qT7kbLxfsb13bHGUh8uO0O+tLkxv2WAYfQlS6axNZZaMckfT77v8ABpn2NPWpLM+uXIudh2aY2naHFyGTQptDhNOOtTX8Eapj5vSCsTkcYaKNAAGgCtYxUVZLQgttu7PayPAgCA+Erxu2oK9d17RtjMshpVzgAR3jQ50HVQp16WGjmqMkwozq2jBEFed8PlcSO431pzK5TFYl16rnHQt6GEhTWurK7eN9QQNDnu7pdhGEYs89zc9x0qlHBVasmkuV9dDbUrwgszfoSQzUZq2hvTNC/bAZ4JI25OI7v2hmPkpeDrqjVjN7GuvDtKbSOF3pZTG8h7Sx1aOaRmDnVdvCUZRzRd0cxKLTszBG9orXP4/mthjYyxRsBrTFn0H5leW5nlzo+xmyrnPbaLQ0ta3OJhFC47nOG4DKgXP8U4moxdGi9Xu/DyRa4LBtvPPbkjoS5kuWyRsVgc4VFGj6x1PRexlo3sQqtdJ23ZIwWBjRid3jStT+S2QSy5pbkSdaUtFoj2WnJo4ep1UdvNVS613MVs2erBstGCXPzBNQ0ZZcyurw/CKbSlVdzGePnlyx0Pdr2TicKR1Zupq34FSKvC6U3ePws8p8QqLSSTRULy9n2A442uYd7rO7AT9puh+BUWpSxlJcprzV/wA6/ckRqYWp/wDL8tP4bly7E4TjwEO3ySkueeldOmS1xw2LxPf+GPht9l+zx1qFHbV+v3LfY7iiZmRjdxd+AVjQ4bRpa2u/Mh1cZUnpsiUaFYEU+oAgCAIDHLM1oJcQANSTQBYynGKvJ2R7GLk7Iq97bUVq2Aa5F5H/AIj8Vz+N41HWFD19i1w/DudX0Kw5xzOp+aoHN1JXmy1SUVZIqV+XiZ4aN7mF5x4i7DhGXeDSHOFCHYa7uqvcNg+xnd66abb+X4uV1at2kbba6kNZbGI3PaG91xAawOoQ5xOXc72FpYcmuFKc85s5uai77c7XX30180RoxUbrx6+Za9jLcXxGGQP7SDCx5eWuq4gnJzXEEimYrUZV1VLxGiozVSNrSu1b2LDC1G45XvHcsCryUmR97XHZ7SP38TX8Do4dHDNSaGMrUP8ArlY1VcPTq95EH/u5sNa4ZOmP/wBVU7/zmJt/j6f0jf8AjqPmTF1bM2SzmsULcX1nVc7yLq08lDr8RxNdWnLTwWhup4WlT7qJhQvIkPQzNsx1ccI56/BZqm+ehplVXLUnbBJiaBpTIilOmXqsMrby20RXVY5Za8zPM70+e4JWqpddfU1xRhsrw6UM1cRi6CtKnrn8Fv4XhZVqim9r/wCxVllRZQu7K8+r0HwhAAEB9QBAEAQAoCrbcbdWW7Y6zOxSOB7OJvif1+q3mfVAUi37Q2q2wRTWfs/3lDhkJwxDfkKYiCKblyeKrqWInDFN5Vso/YvaNPLSjKgld7tm6qYsD0ERiQslzEzudkY3jviudRWhHxI+CtoY9Kgl/ktiI8Nepfk9zDYtkY2PxPeZGNLjHGWtDWYqVqQKuNGjMlKvFJuNopJ82eU8JFO7d14FistkDWhsbA1o0AFAFXSnOo80tSQnGKsjMIhvPkM1iHM2BYnEd1jj1oPReNpGt14reSMLrO4GlDXgvI/FsbFUi1czNstPEc/qjMrcqfizCVXwRmblk0U6UcfM+ELZHTb++xreu/X7Pld48zX5vP8AlXt+fXr7IW6/nuZLLNgdXQHI5UrzAPecea01LpXXX7MJwzqy6/SJHXoqxycrEZKxK3XYgCZCO84AV34RWnzXc8GwkqVFSnu9l4f7INad3ZEkrk0hAEAQBAEAQBAc19rXtDku/DBZo6zyMxCRwGGNtaVAPidXdoMtUB+dbfPNPI6SZzpJHGrnOcCT6oDpHsntxMUlndrGQ9mnhdXEPJwr95czx6hacaq56P5rb7fguOG1bxcHyLfLPN2zWMhLoyKvkLgA3XIN1J/NVEKdJ0nJz+LkrE+VSSmklpzZIdkRrQDmfwWhRf8AsyzGG1WyKIAyOpXSuQNOG8+QW+OHnLkzG72/pt3O8WhuOItDa0rQ19Vrr3oSytamidWK01ZMQ3az6bi4/ALXGtCXe3I8q8/8dCQihY3wtA6Lc0uRolKUtzJiKXmY2Rp3lCS3ENW65kVG+pS8k7+puoySdiLHDcd1CAejR3nea2rw69N39SX11yQI3b9woDT7g7o817bl16bL6jl1+d2Nc9SNSCCR1ce63yXu+vXrsvoOvD7bsxPmaNM66hpOfV5zPktTqxj1+zNQk+v17kxs2O1rip3N3GtaeQUvg2ApVqkqk9bW0/fX1IGOvTatzLSuyKsIAgCAIAgCAIAgKd7R9hm3nHGA8RSxOJY8jEMLh3mkVGRIafJAchvH2S3pF4Yo5xxikFf6X4fSq9BBNsVusL8ZhmhcBQl0ZIodQTQtplxWqtQp145KiujOnVnSlmi7HRPZreE1qMjbaDGWkdm+mASDOood4yNefJUj4dgXO0Za/MtI4nEZM0o/Ylrex8N4QujPaWYxuEgxNox4NWupWpJGWQK8qU8Ph45qbjdO+rvdc0a89ao+dvLkSd/tZbBE2ONxwnFXDplSnJZY6vOvFQoQfnpaxswUexfaTkvU3rj2cli0DWtJqWl3ypWihx4JWqvNVav1uMTjKU+7ubN5O7Fpc8EAa0zoOI4hVVbhdanPLazZojUTVz5FNUAtOXw9Cq9znTeV6G3R6mQSniso15W3PMqPQkr/AHWfaye55lRETMwEg5DXXCCDxI7zugUmhUzQ15dfNkuLzK/Xsa77QNAKjhTC3+ka+ZWUq8UrLX7Lr5m1U3uyKt9un7WNjIHzNd4nAtDYxUDToa+S206arQlKdSzWy8fQ8nLs2ko78yQEYGufIaeZ/JRo02zY3fYz7LX0w2zsozjq0h+Ed2OmYBOlSd2q6DhNCdGpmlopLTzK/GyjOFo6ta/I6AujKkIAgCAIAgCAIAgCAIDy9lRQ5jmgNC0XHA/N0YrxFR8iolTAYeo7ygrkiGLrQVlIWe5IGaMB5uz+aUsDQpd2K/P5E8XWnvIyT2ZzTjioDvbo14/A8/jy3uFtY6Gi99zJZrW19dQ4atORHX81kpJixmfGHChAI4FJQjJWkrnibWxoPuZlKM7mdaDSvRVOI4Jhqss2qfXibo15LQwSXS/c5p8iFW//AJqzvGp9jYsT5GlYtm3xvc8PBLta9a60rQZ0FaZqVU4LKpBQlNWXl/TxV0uRr37dsjWY3FpDa6Ag58zz+aj4vg3Z03KMrsl4LEJzcXzIPtmAYiMuLjQKmp0cz0V314FnJOPedjQff7HHDA11odwjFGDq80b81a0+GzSzVWorz9kRHiI3tDV9cz3Z7ltNqNJnUbvihJA+/JkT5UUqmoReXDQu/GX6WxhO9r1ZWXgurl1uDZllnwkBow+FrRQN/Mqxw+ClGfa1ZXl+CHWxScezpqyLCrEhBAEAQBAEAQBAEAQBAEAQBAEBrWuxtfrUOGjhkW9D+GixlFMXNR1sfD/HGJg/mN3fbbu6jJYSm4K71Xl7ex7a5vwzteAWkOB0IKyhUjNXi7njTW59lma3Nzg0aVJAz81kD2CvQeLRA17Sx4q1wII4g6rxq+jPU7O6OeR+zloeQ4GVoPdMsrnNA3d0n5qrdHF3ywtFeKsmWHa4dq7u34O5arBs3EwAOzA0aBhaPILOnw6F71HmZrnjZbQViZiha0UaABwCsIwjFWirIhyk5O7ZkWR4EAQBAEAQBAEAQBAEAQBAEAQBAEB8ogK3eWzb2kyWGT/DyalmsTzzb9HqFrlSjJ5tn4oyzM51t9abRaTHBaybO8EuDCxz2SkDJzXM4CuVDqtEKE4ylKUnJv6WXhb9meaLWxXNkNpLTFM2Oy3nG4OOUUjZiw8gHxDCeTXBb7yS2MdGdu2cvSeYuE7AwBjM6EfvavErW1PeaKMIPvL2MrnjjYn1mYhAEAQBAEAQBAEAQBAEAQBAEAQBAEAQBAEAQGrb7EyVuGRrXbxiAOE8RwKAr9h2WstixGyQxC0SFxDnjNzjVx7wBLW65CgWuSZkmTRhkwUFA+niGgdTXPdXqscsjJtG8wGgrmaZniVuNZ6QBAEAQBAEAQBAEAQBAEAQBAEAQBAEAQBAEAQHgRitaCp1KA9oAgCAIAgCAIAgCAIAgCAIA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3254" name="Picture 6" descr="http://www.gemplers.com/img/fiberglass-measuring-tape-G528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286000"/>
            <a:ext cx="4412709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Rake</a:t>
            </a:r>
            <a:endParaRPr lang="en-US" dirty="0"/>
          </a:p>
        </p:txBody>
      </p:sp>
      <p:sp>
        <p:nvSpPr>
          <p:cNvPr id="52230" name="AutoShape 6" descr="data:image/jpeg;base64,/9j/4AAQSkZJRgABAQAAAQABAAD/2wCEAAkGBxQTEhQQEhAUFA8VFxQUFBcYFRIUFhUUFBQWFxQUGBUYHCggGxooHBQVITEhJSkrLi4vFyAzODMsOSgtLjcBCgoKDg0OGxAQGi0kHyQsLCwvLCwsNDcsLCwsNCwsLCwsLDErLi0sLiw0LSwsLCwsNywsLCwsLCwsLCwsLCwsLP/AABEIANIA8AMBIgACEQEDEQH/xAAcAAEAAQUBAQAAAAAAAAAAAAAABQIDBAYHAQj/xAA9EAACAQIDBQMJBwIHAQAAAAAAAQIDEQQhMQUSQVFhBiJxEzJCgZGhsdHwBxQjUmJywTPhJEOSssLS8cP/xAAaAQEAAwEBAQAAAAAAAAAAAAAAAgMEAQUG/8QALBEBAAICAQIFAgUFAAAAAAAAAAECAxEhBEEFEjFhcRNRFCJCgbEy0eHw8f/aAAwDAQACEQMRAD8A7iAAAAAAAAAAAAAAAAAAAAAAAAAAAAAAAAAAB42eVJpJttJLNt5JJats0btF2gdZOlRbVHSU1k6i4qPKH6uPhrG1orCVazaUltTtnTpycacHWtlKSkowT5KVnvPwy6kvsHbEMVSVaCazcZResZLVXWuqd+pyWtOrWmsPhqanN8l3YrRyk9EurOm9jdhvCYdUpT36sm51JcHOSSsuiSS62vlexClrWn2WZK1rHunwAWqQAAAAAAAAAAAAAAAAAAAAAAAAAAAAALGMxcKUXOcrRXrbfBJat9DF2rtaNFW86pwivjJ8Eadj8ZKcvKVJXlw4RinwiuHDxK75Irx3TpSbLm2trSr+d3KC0hfOXJza1/asl11InC4GeJluw7tJPvz/AOMVxl7lx5GRs/ASxMt6V44f2SqW5PhHr7Ddtn4NRSjGKUVkkskkQrSbc2WWvFeKrew9j06ENynGy1b1lJ85Pi/pWJmKPIRsVF6gAAAAAAAAAAAAAAAAAAAAAAAAAAAAt4ivGEd6TtFfVlzYFbZA7U25a8KXg5/9fmYe1NrSqXiu7T5cX4/I1/H46NOLlKVl9ZJcTNfNviq+mLvZXi8Ta7bu+N/i2VbN2c61qlVNU9VHRz6vlHpq/At7K2ROq1WxCcYLOnRzu+UqvX9Ht5G3YWhcljxa5ly+TtC5g8NplkSlOFimjTsXi9SAAAAAAAAAAAAAAAAAAAAAAAAAAAARG09sqN4U7SnxfCPzf10I2tFY3LsRM8QzNobQjSWecnpFav5LqarjsbKo96b8Fwj4fMtVqrbbbvJ6tkXjMY7qnTi51pZRirX/ALeLyRjvlnJOo9GqmOK8y92htDcsknKcnaMVnJt6KyMvZGxGpLEYi0q+sIaxo8ujn14cOZk7H2MqP4tRqeJazfo009Ywv75avoS9GndmjFi8vMqsmTfEK8PRuyXw9GxRhaFjKSLlL0AAAAAAAAAAAAAAAAAAAAAAAAAACmpUUU5SaUVq3oWMdjYUo7034Li30Rq2Ox86z72UeEeC8ebKsmWKLKY5sztp7Yc7wp3jDi9G/kiHqTSWR5WqpK18zFwtCpiJOFPKKffm9ILl1l0/9MUzbLZqitaQtylOpPyVFb0+PBRX5pPgvpXJ7Z2zIYdOz360vPqNWb/Sl6MentuZWGw1OhDydNdZSecpy/NJ8fgihZs248UUj3ZcmSbPYRuyWwmHsWsHhyShGxarepHoAAAAAAAAAAAAAAAAAAAAAAAAPJO2byQHpF7W2xGleMbSq8uC5X+Rj7R2u33KWS0c/wDrf4muVXeVl6315mbL1ERxVfiw+bmV2tXlOW/OTb+skWK+IUV9ZFutXsZex9hOu1Vq3VBZxWjn8l1/9WStbZJarTWkMfZWyp4l7zbhQWTlxfNR5vrojaGoUoKnTiowWiXvb5vqXq9VRSjFJRSskskktEkRs53Z6GPHFIYr5JvLxu7M/B4ct4TD3JejTsWK1VOFisAAAAAAAAAAAAAAAAAAAAAAAAEXtHayjeNO0p8/Rj830I2tFY3LsRM8QzMbjYUleb10Szb8Ea3jcdOq83u0+EV/L4lmrJtuc5OUnrz8P7GDisZbKOb+tWYcuebcR6NeLDrlexVe2SzbyRg1JcF62eYdN85Sllkr3vooo23Y2w1TtUqJOrqlqofOXX2c3HHim8rL5IpCO2J2evarXXdWcYPjycly/T7eRO4rEWyKsViLERWq3PQpSKxqGG15tO5eVal2XsLQuUYeldkxhqFiSKvD0rGQeJHoAAAAAAAAAAAAAAAAAAAAAAIbbvaOlhlZ9+rwgnp1k+C95q+3u1GKxFSdDAKNKhFuMsVNOW/JZS8hD0knlv6PO2ivBvstiH3vvm/PVqdJJSfjF3XjmUZM8V4hrw9PEzvJOoXdo9q8TUv+M4xfowtFJcrrP2sxtn9p5we7U70PzWSlH2arpr8CHxtOcJOnUju1Fm1qmuEovjH6ZhORitaber6LD0mGacRGnQJ13JXT7rzvzyyt9cTzDYdzajGLbeSS1l/b3Ij+yLlVh5FJylGVor9LzV3wSz9VjpGy9mxox51H50v4XJE8OGbfDxeqt9K00WtkbJjRW9K0qts3wivyx6dePuMjE17FWJr2IfE17noRERGoebMzM7lTXrXKaNO7KacLslcHhzri5hMPYzkjyMbFQAAAAAAAAAAAAABh4ra1CnfymIpQa4SqQT8LNkXiO2WDj/nOb/TCcvfa3vOIY+c6VatTjKS3KtWL4+bUkm3fw1ZTT2pUWu7JdVn7mkZ7ZZerj6Cs+s7dzwnbDCTS/G3HynGUbeLtb3kthsdSqf06sJ/tlGXwZ8/w2v8Amp+xp/GxdW06b1uvGL+KuiMZ7fZO3htZ9JmH0GDh2D2/VjbyeKmuiqSt/ovb3EvQ7bYyGtWM/wB8I/8AGzJx1Ed4U28Mv+mYl1ic0k23ZLNsgMftdzvCndQ0b4y+S+sjT8V2mr4mKjJRilfeUFKKb4Xu/wCTzC4txd02ut8vWmRyZJmPystccVtqWxUsJ7Fy4JcjyvWUVZalrZ+1N/uyXfejV7O3Dx+uZcxWHu9/2/wzHasr6zzy1ztHg/KUXVfn005x57vpx8HFe1Lkaxh8G5Z6R5m5dosQqeHqyb9FxXWUlZL2v4kj2S7KdynVxMcrRapvi9bzXLoWYsc2bKdbOHHLN+zzZ/k6DqbrSqPuN6unHSXg82uas+JseIrWKq9WxEYrEXN9a+WNQ8fJkm9ptPdTia9zGirnmpnYTDkkFzB4clacLFNGnYugAAAAAAAAAAAAAAAAcY7b7Mr4PE1q9o+QxE5Ti7t2euelnecvFGmQfg/Cx9CdqNjrFYadB23mrwfKa81/FPo2fOuKw7hOUJq04tprqtcufQptjiW3D1tsfZk7vQyMJgPKtxU1FpXzTd9dLaWtmyKjJ8G16y7CpLjZ+KIfSmGufEa2rrms/f1XI07q/Auzpzik7Tin5rtOKfhweq9q5knsXY0sTLcg0mouTbTsuSv1bXv5GLjcVUaVKprTvHk7ru2l1VrEPpy0fjMczHlmNd9t2wNK9KE4rKUVJa8UZSppPNfXU1bsvt5U15Gs2qd7wl+W+bi/03z8W+Gk9ie0OHg85qSejVpLN+OfhxI8+jzctIrb2SEZWcXF6O/XwJTaWNjCEpSe7Fav5dTWqG3qMrVVL/Dxu5ScZLetdbkFbvSckslolnqa1tzb08TO+caSfchx8Zc5fDhzcdStwYJyz7fdj9pNv1pVqc6aUY05b1PKNTda0lKEk05dWnb3ucwH2k45W3/I1Fx3qbi3/pa+BruIwMoNb8Gm1dXafwbLKj1Z3zTXiOHsY+lwTG9RaPu6DR+0KU/Pw6XWNR/Bx/kyqfaujLzlOPik17nc5zCclo0/FfIvxxT4xXtOxmyR3V5PDunt6VmPif8AMuoYLbuGk/68F+68P9yRs+Ar05K8KkJftlGXwZwl4hP0X7i7CvHnb3E/xFu8MlvCsfa0x8x/x39M9OI4Xa9aH9PE1EuSqSt7L2JXD9scXH/OU1ylCD96SfvJR1Ne8KLeE5P02if9/d1kHOcP9oNZefRpy/a5w+LkbL2e7V0sT3GvJ1vyN33l+mVlfwtcsrmpadRLNl6DPijzTHHs2EFKke3LWN6AAAAAAAAAAByL7Xez25UjjIR7lTu1LcJpa+tZ+qXM66YO3NmRxNCpQnpNWT13Zaxl6nYD5rSK6ULu3BZv5Fe0MNKhVnRqrdnTk4teD5/zx1J7sNsb7xWvJXpQtOpyb9Cn7s+ikQG69j9meRoKUl+JVtOXNL0I+pO/jJms/aFsvydSOJivw6j3Z/pqJZP1pe2L5nS4UGzzaWwo4ijOhPJTVr/lks4yXVNJ+okOGRK4yfMpxGHnSqTo1Fu1KcnCS6p2yfFcnxWZ5vHBVOs5SvKTlLJJttvorvgTWH2JKeHq4iN2qdmlbz0v6jVuSs/dqRexsHKtVjGKzk92PJL0pPpk/UmdewWFjThGlBd2KsuvNvq3d+sj5Kz2aKdVmpHFpcor4qVTd35OW6u68tH4eCLO6ubJHtBsv7riHTS/Bn36XSLecPU8vDd5mIokJxRLRj8SyUjy6jXxr+FtR6khs7DUpRqOpV3JpdxXSTyydrZ58F/JiKBTN2t1dlzbZD6OmifFIvXUxMe8T/cXhYy57PmqXl2oqllbN3zlurK1tWuPElthbA8upttxilaL51OF+i4rqiBxdepTvSlvbqbUo7zspRefd01zI/SlonxHHbXltrnncdv2W91PkVx6Nr1sx44qPFNfXQvRrQekl68viVzS0dmuvU4r+loXVVkvS+BdpYmSafFO6tdNNaNPmU4fd3lvXcLres87cdDI2hGnv/hO8LL82t3+bPTd95HXCzz/AJvLqfns6f2c2pOeHpzqSvNqV3zSlJJvrZImIY01Ps1L/DUvCX++RKKR6FP6YfK541ltHvP8tghikZEJ3NcpVGTODlkSVM0AAAAAAAAAAc++0PsBPGVY4nDzpxq2SqRnvRjO3my3op5qyVrZpLS2cz2S7MrCYeFJ2dV9+rJZp1HrZtK6SSSy4X4m0Cw0Menh0i8oFQA5V9sXZ+zjtGmvy06691Ofwj/oOab17RXH4cX9cz6Y2jgoVqU6NRXp1IuMl0a4Pg+KZynZn2V1oYheVqU54VSvJxclOUFmo7lu7fR55XetkRmBm9gdh7lP7xKNpVFaC/LT5+uy9SXM3SjgyRpYRLJJJLTojJjTsSgaj217M/ecLJQV69O9SlbVtLvQX7l71Hkckw9S6v7fE+jLHGftD2H92xTqwVqFe81yjP04+17y6SfI5I19svbHwcq1RNLN92HRcZv1X9SMKUd57l8tZPpy8WdM7JbDdOn5SUbVJpWVrbsOEbcHxfqXA4M/BYRU4Rpx0S9r4t9WzUu3uyGmsTFZStGp+61ov1rLxiuZ0ajgy7i9kwq0p0Zruzi0+nKS6p2a8Do+eHGz6arwEkSW1tnyo1alCatUg2vG2tujTUl0kR9uHE4ELXzNi7PYB15KNrJ53edor0n9cuZC4PCeUn5NZxjZzfNvSK6v+DqmwtmeRp2fnyzl05R9XxOa2lW1q8xOmXhcNGnBU4K0Y6Zt6u716tl5IuQpNmXRwhNyZmZ3KxhqV2TmGhZFqhhbGZFBx6AAAAAAAAAAAAAAAAAAAAAET2n2JHGUJUJPdd1KErX3JrR245Np9GyWAHOezv2fTpVVOvKnKEe8oxcnvS4b14rJcui6m+08OkZIGhTGBUABzz7VdhOUY4ymu9G0an/zk/W3F/uXI5i5p2UF+JLKK5N6+B9F4vDRqQlSmrwnFxkuaaszm2G+zKpCu5eXhKk3a9pKe7le0bNbzz4/yiMw6s9h9g7sVUauk3Z28+eW9PwWi8OhvNHBmdhsDGCUYq0YpJLkloZcadjsQ4xaOESMqNOxWDoWAAAAAAAAAAAAAAAAAAAAAAAAAAAAAAAAPGegAgAAAAAAAAAAAAAAAf/Z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6" name="AutoShape 2" descr="data:image/jpeg;base64,/9j/4AAQSkZJRgABAQAAAQABAAD/2wCEAAkGBxQTEhQQEhAUFA8VFxQUFBcYFRIUFhUUFBQWFxQUGBUYHCggGxooHBQVITEhJSkrLi4vFyAzODMsOSgtLjcBCgoKDg0OGxAQGi0kHyQsLCwvLCwsNDcsLCwsNCwsLCwsLDErLi0sLiw0LSwsLCwsNywsLCwsLCwsLCwsLCwsLP/AABEIANIA8AMBIgACEQEDEQH/xAAcAAEAAQUBAQAAAAAAAAAAAAAABQIDBAYHAQj/xAA9EAACAQIDBQMJBwIHAQAAAAAAAQIDEQQhMQUSQVFhBiJxEzJCgZGhsdHwBxQjUmJywTPhJEOSssLS8cP/xAAaAQEAAwEBAQAAAAAAAAAAAAAAAgMEAQUG/8QALBEBAAICAQIFAgUFAAAAAAAAAAECAxEhBEEFEjFhcRNRFCJCgbEy0eHw8f/aAAwDAQACEQMRAD8A7iAAAAAAAAAAAAAAAAAAAAAAAAAAAAAAAAAAB42eVJpJttJLNt5JJats0btF2gdZOlRbVHSU1k6i4qPKH6uPhrG1orCVazaUltTtnTpycacHWtlKSkowT5KVnvPwy6kvsHbEMVSVaCazcZResZLVXWuqd+pyWtOrWmsPhqanN8l3YrRyk9EurOm9jdhvCYdUpT36sm51JcHOSSsuiSS62vlexClrWn2WZK1rHunwAWqQAAAAAAAAAAAAAAAAAAAAAAAAAAAAALGMxcKUXOcrRXrbfBJat9DF2rtaNFW86pwivjJ8Eadj8ZKcvKVJXlw4RinwiuHDxK75Irx3TpSbLm2trSr+d3KC0hfOXJza1/asl11InC4GeJluw7tJPvz/AOMVxl7lx5GRs/ASxMt6V44f2SqW5PhHr7Ddtn4NRSjGKUVkkskkQrSbc2WWvFeKrew9j06ENynGy1b1lJ85Pi/pWJmKPIRsVF6gAAAAAAAAAAAAAAAAAAAAAAAAAAAAt4ivGEd6TtFfVlzYFbZA7U25a8KXg5/9fmYe1NrSqXiu7T5cX4/I1/H46NOLlKVl9ZJcTNfNviq+mLvZXi8Ta7bu+N/i2VbN2c61qlVNU9VHRz6vlHpq/At7K2ROq1WxCcYLOnRzu+UqvX9Ht5G3YWhcljxa5ly+TtC5g8NplkSlOFimjTsXi9SAAAAAAAAAAAAAAAAAAAAAAAAAAAARG09sqN4U7SnxfCPzf10I2tFY3LsRM8QzNobQjSWecnpFav5LqarjsbKo96b8Fwj4fMtVqrbbbvJ6tkXjMY7qnTi51pZRirX/ALeLyRjvlnJOo9GqmOK8y92htDcsknKcnaMVnJt6KyMvZGxGpLEYi0q+sIaxo8ujn14cOZk7H2MqP4tRqeJazfo009Ywv75avoS9GndmjFi8vMqsmTfEK8PRuyXw9GxRhaFjKSLlL0AAAAAAAAAAAAAAAAAAAAAAAAAACmpUUU5SaUVq3oWMdjYUo7034Li30Rq2Ox86z72UeEeC8ebKsmWKLKY5sztp7Yc7wp3jDi9G/kiHqTSWR5WqpK18zFwtCpiJOFPKKffm9ILl1l0/9MUzbLZqitaQtylOpPyVFb0+PBRX5pPgvpXJ7Z2zIYdOz360vPqNWb/Sl6MentuZWGw1OhDydNdZSecpy/NJ8fgihZs248UUj3ZcmSbPYRuyWwmHsWsHhyShGxarepHoAAAAAAAAAAAAAAAAAAAAAAAAPJO2byQHpF7W2xGleMbSq8uC5X+Rj7R2u33KWS0c/wDrf4muVXeVl6315mbL1ERxVfiw+bmV2tXlOW/OTb+skWK+IUV9ZFutXsZex9hOu1Vq3VBZxWjn8l1/9WStbZJarTWkMfZWyp4l7zbhQWTlxfNR5vrojaGoUoKnTiowWiXvb5vqXq9VRSjFJRSskskktEkRs53Z6GPHFIYr5JvLxu7M/B4ct4TD3JejTsWK1VOFisAAAAAAAAAAAAAAAAAAAAAAAAEXtHayjeNO0p8/Rj830I2tFY3LsRM8QzMbjYUleb10Szb8Ea3jcdOq83u0+EV/L4lmrJtuc5OUnrz8P7GDisZbKOb+tWYcuebcR6NeLDrlexVe2SzbyRg1JcF62eYdN85Sllkr3vooo23Y2w1TtUqJOrqlqofOXX2c3HHim8rL5IpCO2J2evarXXdWcYPjycly/T7eRO4rEWyKsViLERWq3PQpSKxqGG15tO5eVal2XsLQuUYeldkxhqFiSKvD0rGQeJHoAAAAAAAAAAAAAAAAAAAAAAIbbvaOlhlZ9+rwgnp1k+C95q+3u1GKxFSdDAKNKhFuMsVNOW/JZS8hD0knlv6PO2ivBvstiH3vvm/PVqdJJSfjF3XjmUZM8V4hrw9PEzvJOoXdo9q8TUv+M4xfowtFJcrrP2sxtn9p5we7U70PzWSlH2arpr8CHxtOcJOnUju1Fm1qmuEovjH6ZhORitaber6LD0mGacRGnQJ13JXT7rzvzyyt9cTzDYdzajGLbeSS1l/b3Ij+yLlVh5FJylGVor9LzV3wSz9VjpGy9mxox51H50v4XJE8OGbfDxeqt9K00WtkbJjRW9K0qts3wivyx6dePuMjE17FWJr2IfE17noRERGoebMzM7lTXrXKaNO7KacLslcHhzri5hMPYzkjyMbFQAAAAAAAAAAAAABh4ra1CnfymIpQa4SqQT8LNkXiO2WDj/nOb/TCcvfa3vOIY+c6VatTjKS3KtWL4+bUkm3fw1ZTT2pUWu7JdVn7mkZ7ZZerj6Cs+s7dzwnbDCTS/G3HynGUbeLtb3kthsdSqf06sJ/tlGXwZ8/w2v8Amp+xp/GxdW06b1uvGL+KuiMZ7fZO3htZ9JmH0GDh2D2/VjbyeKmuiqSt/ovb3EvQ7bYyGtWM/wB8I/8AGzJx1Ed4U28Mv+mYl1ic0k23ZLNsgMftdzvCndQ0b4y+S+sjT8V2mr4mKjJRilfeUFKKb4Xu/wCTzC4txd02ut8vWmRyZJmPystccVtqWxUsJ7Fy4JcjyvWUVZalrZ+1N/uyXfejV7O3Dx+uZcxWHu9/2/wzHasr6zzy1ztHg/KUXVfn005x57vpx8HFe1Lkaxh8G5Z6R5m5dosQqeHqyb9FxXWUlZL2v4kj2S7KdynVxMcrRapvi9bzXLoWYsc2bKdbOHHLN+zzZ/k6DqbrSqPuN6unHSXg82uas+JseIrWKq9WxEYrEXN9a+WNQ8fJkm9ptPdTia9zGirnmpnYTDkkFzB4clacLFNGnYugAAAAAAAAAAAAAAAAcY7b7Mr4PE1q9o+QxE5Ti7t2euelnecvFGmQfg/Cx9CdqNjrFYadB23mrwfKa81/FPo2fOuKw7hOUJq04tprqtcufQptjiW3D1tsfZk7vQyMJgPKtxU1FpXzTd9dLaWtmyKjJ8G16y7CpLjZ+KIfSmGufEa2rrms/f1XI07q/Auzpzik7Tin5rtOKfhweq9q5knsXY0sTLcg0mouTbTsuSv1bXv5GLjcVUaVKprTvHk7ru2l1VrEPpy0fjMczHlmNd9t2wNK9KE4rKUVJa8UZSppPNfXU1bsvt5U15Gs2qd7wl+W+bi/03z8W+Gk9ie0OHg85qSejVpLN+OfhxI8+jzctIrb2SEZWcXF6O/XwJTaWNjCEpSe7Fav5dTWqG3qMrVVL/Dxu5ScZLetdbkFbvSckslolnqa1tzb08TO+caSfchx8Zc5fDhzcdStwYJyz7fdj9pNv1pVqc6aUY05b1PKNTda0lKEk05dWnb3ucwH2k45W3/I1Fx3qbi3/pa+BruIwMoNb8Gm1dXafwbLKj1Z3zTXiOHsY+lwTG9RaPu6DR+0KU/Pw6XWNR/Bx/kyqfaujLzlOPik17nc5zCclo0/FfIvxxT4xXtOxmyR3V5PDunt6VmPif8AMuoYLbuGk/68F+68P9yRs+Ar05K8KkJftlGXwZwl4hP0X7i7CvHnb3E/xFu8MlvCsfa0x8x/x39M9OI4Xa9aH9PE1EuSqSt7L2JXD9scXH/OU1ylCD96SfvJR1Ne8KLeE5P02if9/d1kHOcP9oNZefRpy/a5w+LkbL2e7V0sT3GvJ1vyN33l+mVlfwtcsrmpadRLNl6DPijzTHHs2EFKke3LWN6AAAAAAAAAAByL7Xez25UjjIR7lTu1LcJpa+tZ+qXM66YO3NmRxNCpQnpNWT13Zaxl6nYD5rSK6ULu3BZv5Fe0MNKhVnRqrdnTk4teD5/zx1J7sNsb7xWvJXpQtOpyb9Cn7s+ikQG69j9meRoKUl+JVtOXNL0I+pO/jJms/aFsvydSOJivw6j3Z/pqJZP1pe2L5nS4UGzzaWwo4ijOhPJTVr/lks4yXVNJ+okOGRK4yfMpxGHnSqTo1Fu1KcnCS6p2yfFcnxWZ5vHBVOs5SvKTlLJJttvorvgTWH2JKeHq4iN2qdmlbz0v6jVuSs/dqRexsHKtVjGKzk92PJL0pPpk/UmdewWFjThGlBd2KsuvNvq3d+sj5Kz2aKdVmpHFpcor4qVTd35OW6u68tH4eCLO6ubJHtBsv7riHTS/Bn36XSLecPU8vDd5mIokJxRLRj8SyUjy6jXxr+FtR6khs7DUpRqOpV3JpdxXSTyydrZ58F/JiKBTN2t1dlzbZD6OmifFIvXUxMe8T/cXhYy57PmqXl2oqllbN3zlurK1tWuPElthbA8upttxilaL51OF+i4rqiBxdepTvSlvbqbUo7zspRefd01zI/SlonxHHbXltrnncdv2W91PkVx6Nr1sx44qPFNfXQvRrQekl68viVzS0dmuvU4r+loXVVkvS+BdpYmSafFO6tdNNaNPmU4fd3lvXcLres87cdDI2hGnv/hO8LL82t3+bPTd95HXCzz/AJvLqfns6f2c2pOeHpzqSvNqV3zSlJJvrZImIY01Ps1L/DUvCX++RKKR6FP6YfK541ltHvP8tghikZEJ3NcpVGTODlkSVM0AAAAAAAAAAc++0PsBPGVY4nDzpxq2SqRnvRjO3my3op5qyVrZpLS2cz2S7MrCYeFJ2dV9+rJZp1HrZtK6SSSy4X4m0Cw0Menh0i8oFQA5V9sXZ+zjtGmvy06691Ofwj/oOab17RXH4cX9cz6Y2jgoVqU6NRXp1IuMl0a4Pg+KZynZn2V1oYheVqU54VSvJxclOUFmo7lu7fR55XetkRmBm9gdh7lP7xKNpVFaC/LT5+uy9SXM3SjgyRpYRLJJJLTojJjTsSgaj217M/ecLJQV69O9SlbVtLvQX7l71Hkckw9S6v7fE+jLHGftD2H92xTqwVqFe81yjP04+17y6SfI5I19svbHwcq1RNLN92HRcZv1X9SMKUd57l8tZPpy8WdM7JbDdOn5SUbVJpWVrbsOEbcHxfqXA4M/BYRU4Rpx0S9r4t9WzUu3uyGmsTFZStGp+61ov1rLxiuZ0ajgy7i9kwq0p0Zruzi0+nKS6p2a8Do+eHGz6arwEkSW1tnyo1alCatUg2vG2tujTUl0kR9uHE4ELXzNi7PYB15KNrJ53edor0n9cuZC4PCeUn5NZxjZzfNvSK6v+DqmwtmeRp2fnyzl05R9XxOa2lW1q8xOmXhcNGnBU4K0Y6Zt6u716tl5IuQpNmXRwhNyZmZ3KxhqV2TmGhZFqhhbGZFBx6AAAAAAAAAAAAAAAAAAAAAET2n2JHGUJUJPdd1KErX3JrR245Np9GyWAHOezv2fTpVVOvKnKEe8oxcnvS4b14rJcui6m+08OkZIGhTGBUABzz7VdhOUY4ymu9G0an/zk/W3F/uXI5i5p2UF+JLKK5N6+B9F4vDRqQlSmrwnFxkuaaszm2G+zKpCu5eXhKk3a9pKe7le0bNbzz4/yiMw6s9h9g7sVUauk3Z28+eW9PwWi8OhvNHBmdhsDGCUYq0YpJLkloZcadjsQ4xaOESMqNOxWDoWAAAAAAAAAAAAAAAAAAAAAAAAAAAAAAAAPGegAgAAAAAAAAAAAAAA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AutoShape 4" descr="data:image/jpeg;base64,/9j/4AAQSkZJRgABAQAAAQABAAD/2wCEAAkGBxQTEhQQEhAUFA8VFxQUFBcYFRIUFhUUFBQWFxQUGBUYHCggGxooHBQVITEhJSkrLi4vFyAzODMsOSgtLjcBCgoKDg0OGxAQGi0kHyQsLCwvLCwsNDcsLCwsNCwsLCwsLDErLi0sLiw0LSwsLCwsNywsLCwsLCwsLCwsLCwsLP/AABEIANIA8AMBIgACEQEDEQH/xAAcAAEAAQUBAQAAAAAAAAAAAAAABQIDBAYHAQj/xAA9EAACAQIDBQMJBwIHAQAAAAAAAQIDEQQhMQUSQVFhBiJxEzJCgZGhsdHwBxQjUmJywTPhJEOSssLS8cP/xAAaAQEAAwEBAQAAAAAAAAAAAAAAAgMEAQUG/8QALBEBAAICAQIFAgUFAAAAAAAAAAECAxEhBEEFEjFhcRNRFCJCgbEy0eHw8f/aAAwDAQACEQMRAD8A7iAAAAAAAAAAAAAAAAAAAAAAAAAAAAAAAAAAB42eVJpJttJLNt5JJats0btF2gdZOlRbVHSU1k6i4qPKH6uPhrG1orCVazaUltTtnTpycacHWtlKSkowT5KVnvPwy6kvsHbEMVSVaCazcZResZLVXWuqd+pyWtOrWmsPhqanN8l3YrRyk9EurOm9jdhvCYdUpT36sm51JcHOSSsuiSS62vlexClrWn2WZK1rHunwAWqQAAAAAAAAAAAAAAAAAAAAAAAAAAAAALGMxcKUXOcrRXrbfBJat9DF2rtaNFW86pwivjJ8Eadj8ZKcvKVJXlw4RinwiuHDxK75Irx3TpSbLm2trSr+d3KC0hfOXJza1/asl11InC4GeJluw7tJPvz/AOMVxl7lx5GRs/ASxMt6V44f2SqW5PhHr7Ddtn4NRSjGKUVkkskkQrSbc2WWvFeKrew9j06ENynGy1b1lJ85Pi/pWJmKPIRsVF6gAAAAAAAAAAAAAAAAAAAAAAAAAAAAt4ivGEd6TtFfVlzYFbZA7U25a8KXg5/9fmYe1NrSqXiu7T5cX4/I1/H46NOLlKVl9ZJcTNfNviq+mLvZXi8Ta7bu+N/i2VbN2c61qlVNU9VHRz6vlHpq/At7K2ROq1WxCcYLOnRzu+UqvX9Ht5G3YWhcljxa5ly+TtC5g8NplkSlOFimjTsXi9SAAAAAAAAAAAAAAAAAAAAAAAAAAAARG09sqN4U7SnxfCPzf10I2tFY3LsRM8QzNobQjSWecnpFav5LqarjsbKo96b8Fwj4fMtVqrbbbvJ6tkXjMY7qnTi51pZRirX/ALeLyRjvlnJOo9GqmOK8y92htDcsknKcnaMVnJt6KyMvZGxGpLEYi0q+sIaxo8ujn14cOZk7H2MqP4tRqeJazfo009Ywv75avoS9GndmjFi8vMqsmTfEK8PRuyXw9GxRhaFjKSLlL0AAAAAAAAAAAAAAAAAAAAAAAAAACmpUUU5SaUVq3oWMdjYUo7034Li30Rq2Ox86z72UeEeC8ebKsmWKLKY5sztp7Yc7wp3jDi9G/kiHqTSWR5WqpK18zFwtCpiJOFPKKffm9ILl1l0/9MUzbLZqitaQtylOpPyVFb0+PBRX5pPgvpXJ7Z2zIYdOz360vPqNWb/Sl6MentuZWGw1OhDydNdZSecpy/NJ8fgihZs248UUj3ZcmSbPYRuyWwmHsWsHhyShGxarepHoAAAAAAAAAAAAAAAAAAAAAAAAPJO2byQHpF7W2xGleMbSq8uC5X+Rj7R2u33KWS0c/wDrf4muVXeVl6315mbL1ERxVfiw+bmV2tXlOW/OTb+skWK+IUV9ZFutXsZex9hOu1Vq3VBZxWjn8l1/9WStbZJarTWkMfZWyp4l7zbhQWTlxfNR5vrojaGoUoKnTiowWiXvb5vqXq9VRSjFJRSskskktEkRs53Z6GPHFIYr5JvLxu7M/B4ct4TD3JejTsWK1VOFisAAAAAAAAAAAAAAAAAAAAAAAAEXtHayjeNO0p8/Rj830I2tFY3LsRM8QzMbjYUleb10Szb8Ea3jcdOq83u0+EV/L4lmrJtuc5OUnrz8P7GDisZbKOb+tWYcuebcR6NeLDrlexVe2SzbyRg1JcF62eYdN85Sllkr3vooo23Y2w1TtUqJOrqlqofOXX2c3HHim8rL5IpCO2J2evarXXdWcYPjycly/T7eRO4rEWyKsViLERWq3PQpSKxqGG15tO5eVal2XsLQuUYeldkxhqFiSKvD0rGQeJHoAAAAAAAAAAAAAAAAAAAAAAIbbvaOlhlZ9+rwgnp1k+C95q+3u1GKxFSdDAKNKhFuMsVNOW/JZS8hD0knlv6PO2ivBvstiH3vvm/PVqdJJSfjF3XjmUZM8V4hrw9PEzvJOoXdo9q8TUv+M4xfowtFJcrrP2sxtn9p5we7U70PzWSlH2arpr8CHxtOcJOnUju1Fm1qmuEovjH6ZhORitaber6LD0mGacRGnQJ13JXT7rzvzyyt9cTzDYdzajGLbeSS1l/b3Ij+yLlVh5FJylGVor9LzV3wSz9VjpGy9mxox51H50v4XJE8OGbfDxeqt9K00WtkbJjRW9K0qts3wivyx6dePuMjE17FWJr2IfE17noRERGoebMzM7lTXrXKaNO7KacLslcHhzri5hMPYzkjyMbFQAAAAAAAAAAAAABh4ra1CnfymIpQa4SqQT8LNkXiO2WDj/nOb/TCcvfa3vOIY+c6VatTjKS3KtWL4+bUkm3fw1ZTT2pUWu7JdVn7mkZ7ZZerj6Cs+s7dzwnbDCTS/G3HynGUbeLtb3kthsdSqf06sJ/tlGXwZ8/w2v8Amp+xp/GxdW06b1uvGL+KuiMZ7fZO3htZ9JmH0GDh2D2/VjbyeKmuiqSt/ovb3EvQ7bYyGtWM/wB8I/8AGzJx1Ed4U28Mv+mYl1ic0k23ZLNsgMftdzvCndQ0b4y+S+sjT8V2mr4mKjJRilfeUFKKb4Xu/wCTzC4txd02ut8vWmRyZJmPystccVtqWxUsJ7Fy4JcjyvWUVZalrZ+1N/uyXfejV7O3Dx+uZcxWHu9/2/wzHasr6zzy1ztHg/KUXVfn005x57vpx8HFe1Lkaxh8G5Z6R5m5dosQqeHqyb9FxXWUlZL2v4kj2S7KdynVxMcrRapvi9bzXLoWYsc2bKdbOHHLN+zzZ/k6DqbrSqPuN6unHSXg82uas+JseIrWKq9WxEYrEXN9a+WNQ8fJkm9ptPdTia9zGirnmpnYTDkkFzB4clacLFNGnYugAAAAAAAAAAAAAAAAcY7b7Mr4PE1q9o+QxE5Ti7t2euelnecvFGmQfg/Cx9CdqNjrFYadB23mrwfKa81/FPo2fOuKw7hOUJq04tprqtcufQptjiW3D1tsfZk7vQyMJgPKtxU1FpXzTd9dLaWtmyKjJ8G16y7CpLjZ+KIfSmGufEa2rrms/f1XI07q/Auzpzik7Tin5rtOKfhweq9q5knsXY0sTLcg0mouTbTsuSv1bXv5GLjcVUaVKprTvHk7ru2l1VrEPpy0fjMczHlmNd9t2wNK9KE4rKUVJa8UZSppPNfXU1bsvt5U15Gs2qd7wl+W+bi/03z8W+Gk9ie0OHg85qSejVpLN+OfhxI8+jzctIrb2SEZWcXF6O/XwJTaWNjCEpSe7Fav5dTWqG3qMrVVL/Dxu5ScZLetdbkFbvSckslolnqa1tzb08TO+caSfchx8Zc5fDhzcdStwYJyz7fdj9pNv1pVqc6aUY05b1PKNTda0lKEk05dWnb3ucwH2k45W3/I1Fx3qbi3/pa+BruIwMoNb8Gm1dXafwbLKj1Z3zTXiOHsY+lwTG9RaPu6DR+0KU/Pw6XWNR/Bx/kyqfaujLzlOPik17nc5zCclo0/FfIvxxT4xXtOxmyR3V5PDunt6VmPif8AMuoYLbuGk/68F+68P9yRs+Ar05K8KkJftlGXwZwl4hP0X7i7CvHnb3E/xFu8MlvCsfa0x8x/x39M9OI4Xa9aH9PE1EuSqSt7L2JXD9scXH/OU1ylCD96SfvJR1Ne8KLeE5P02if9/d1kHOcP9oNZefRpy/a5w+LkbL2e7V0sT3GvJ1vyN33l+mVlfwtcsrmpadRLNl6DPijzTHHs2EFKke3LWN6AAAAAAAAAAByL7Xez25UjjIR7lTu1LcJpa+tZ+qXM66YO3NmRxNCpQnpNWT13Zaxl6nYD5rSK6ULu3BZv5Fe0MNKhVnRqrdnTk4teD5/zx1J7sNsb7xWvJXpQtOpyb9Cn7s+ikQG69j9meRoKUl+JVtOXNL0I+pO/jJms/aFsvydSOJivw6j3Z/pqJZP1pe2L5nS4UGzzaWwo4ijOhPJTVr/lks4yXVNJ+okOGRK4yfMpxGHnSqTo1Fu1KcnCS6p2yfFcnxWZ5vHBVOs5SvKTlLJJttvorvgTWH2JKeHq4iN2qdmlbz0v6jVuSs/dqRexsHKtVjGKzk92PJL0pPpk/UmdewWFjThGlBd2KsuvNvq3d+sj5Kz2aKdVmpHFpcor4qVTd35OW6u68tH4eCLO6ubJHtBsv7riHTS/Bn36XSLecPU8vDd5mIokJxRLRj8SyUjy6jXxr+FtR6khs7DUpRqOpV3JpdxXSTyydrZ58F/JiKBTN2t1dlzbZD6OmifFIvXUxMe8T/cXhYy57PmqXl2oqllbN3zlurK1tWuPElthbA8upttxilaL51OF+i4rqiBxdepTvSlvbqbUo7zspRefd01zI/SlonxHHbXltrnncdv2W91PkVx6Nr1sx44qPFNfXQvRrQekl68viVzS0dmuvU4r+loXVVkvS+BdpYmSafFO6tdNNaNPmU4fd3lvXcLres87cdDI2hGnv/hO8LL82t3+bPTd95HXCzz/AJvLqfns6f2c2pOeHpzqSvNqV3zSlJJvrZImIY01Ps1L/DUvCX++RKKR6FP6YfK541ltHvP8tghikZEJ3NcpVGTODlkSVM0AAAAAAAAAAc++0PsBPGVY4nDzpxq2SqRnvRjO3my3op5qyVrZpLS2cz2S7MrCYeFJ2dV9+rJZp1HrZtK6SSSy4X4m0Cw0Menh0i8oFQA5V9sXZ+zjtGmvy06691Ofwj/oOab17RXH4cX9cz6Y2jgoVqU6NRXp1IuMl0a4Pg+KZynZn2V1oYheVqU54VSvJxclOUFmo7lu7fR55XetkRmBm9gdh7lP7xKNpVFaC/LT5+uy9SXM3SjgyRpYRLJJJLTojJjTsSgaj217M/ecLJQV69O9SlbVtLvQX7l71Hkckw9S6v7fE+jLHGftD2H92xTqwVqFe81yjP04+17y6SfI5I19svbHwcq1RNLN92HRcZv1X9SMKUd57l8tZPpy8WdM7JbDdOn5SUbVJpWVrbsOEbcHxfqXA4M/BYRU4Rpx0S9r4t9WzUu3uyGmsTFZStGp+61ov1rLxiuZ0ajgy7i9kwq0p0Zruzi0+nKS6p2a8Do+eHGz6arwEkSW1tnyo1alCatUg2vG2tujTUl0kR9uHE4ELXzNi7PYB15KNrJ53edor0n9cuZC4PCeUn5NZxjZzfNvSK6v+DqmwtmeRp2fnyzl05R9XxOa2lW1q8xOmXhcNGnBU4K0Y6Zt6u716tl5IuQpNmXRwhNyZmZ3KxhqV2TmGhZFqhhbGZFBx6AAAAAAAAAAAAAAAAAAAAAET2n2JHGUJUJPdd1KErX3JrR245Np9GyWAHOezv2fTpVVOvKnKEe8oxcnvS4b14rJcui6m+08OkZIGhTGBUABzz7VdhOUY4ymu9G0an/zk/W3F/uXI5i5p2UF+JLKK5N6+B9F4vDRqQlSmrwnFxkuaaszm2G+zKpCu5eXhKk3a9pKe7le0bNbzz4/yiMw6s9h9g7sVUauk3Z28+eW9PwWi8OhvNHBmdhsDGCUYq0YpJLkloZcadjsQ4xaOESMqNOxWDoWAAAAAAAAAAAAAAAAAAAAAAAAAAAAAAAAPGegAgAAAAAAAAAAAAAA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2" name="AutoShape 8" descr="data:image/jpeg;base64,/9j/4AAQSkZJRgABAQAAAQABAAD/2wCEAAkGBxQTEhQQEhAUFA8VFxQUFBcYFRIUFhUUFBQWFxQUGBUYHCggGxooHBQVITEhJSkrLi4vFyAzODMsOSgtLjcBCgoKDg0OGxAQGi0kHyQsLCwvLCwsNDcsLCwsNCwsLCwsLDErLi0sLiw0LSwsLCwsNywsLCwsLCwsLCwsLCwsLP/AABEIANIA8AMBIgACEQEDEQH/xAAcAAEAAQUBAQAAAAAAAAAAAAAABQIDBAYHAQj/xAA9EAACAQIDBQMJBwIHAQAAAAAAAQIDEQQhMQUSQVFhBiJxEzJCgZGhsdHwBxQjUmJywTPhJEOSssLS8cP/xAAaAQEAAwEBAQAAAAAAAAAAAAAAAgMEAQUG/8QALBEBAAICAQIFAgUFAAAAAAAAAAECAxEhBEEFEjFhcRNRFCJCgbEy0eHw8f/aAAwDAQACEQMRAD8A7iAAAAAAAAAAAAAAAAAAAAAAAAAAAAAAAAAAB42eVJpJttJLNt5JJats0btF2gdZOlRbVHSU1k6i4qPKH6uPhrG1orCVazaUltTtnTpycacHWtlKSkowT5KVnvPwy6kvsHbEMVSVaCazcZResZLVXWuqd+pyWtOrWmsPhqanN8l3YrRyk9EurOm9jdhvCYdUpT36sm51JcHOSSsuiSS62vlexClrWn2WZK1rHunwAWqQAAAAAAAAAAAAAAAAAAAAAAAAAAAAALGMxcKUXOcrRXrbfBJat9DF2rtaNFW86pwivjJ8Eadj8ZKcvKVJXlw4RinwiuHDxK75Irx3TpSbLm2trSr+d3KC0hfOXJza1/asl11InC4GeJluw7tJPvz/AOMVxl7lx5GRs/ASxMt6V44f2SqW5PhHr7Ddtn4NRSjGKUVkkskkQrSbc2WWvFeKrew9j06ENynGy1b1lJ85Pi/pWJmKPIRsVF6gAAAAAAAAAAAAAAAAAAAAAAAAAAAAt4ivGEd6TtFfVlzYFbZA7U25a8KXg5/9fmYe1NrSqXiu7T5cX4/I1/H46NOLlKVl9ZJcTNfNviq+mLvZXi8Ta7bu+N/i2VbN2c61qlVNU9VHRz6vlHpq/At7K2ROq1WxCcYLOnRzu+UqvX9Ht5G3YWhcljxa5ly+TtC5g8NplkSlOFimjTsXi9SAAAAAAAAAAAAAAAAAAAAAAAAAAAARG09sqN4U7SnxfCPzf10I2tFY3LsRM8QzNobQjSWecnpFav5LqarjsbKo96b8Fwj4fMtVqrbbbvJ6tkXjMY7qnTi51pZRirX/ALeLyRjvlnJOo9GqmOK8y92htDcsknKcnaMVnJt6KyMvZGxGpLEYi0q+sIaxo8ujn14cOZk7H2MqP4tRqeJazfo009Ywv75avoS9GndmjFi8vMqsmTfEK8PRuyXw9GxRhaFjKSLlL0AAAAAAAAAAAAAAAAAAAAAAAAAACmpUUU5SaUVq3oWMdjYUo7034Li30Rq2Ox86z72UeEeC8ebKsmWKLKY5sztp7Yc7wp3jDi9G/kiHqTSWR5WqpK18zFwtCpiJOFPKKffm9ILl1l0/9MUzbLZqitaQtylOpPyVFb0+PBRX5pPgvpXJ7Z2zIYdOz360vPqNWb/Sl6MentuZWGw1OhDydNdZSecpy/NJ8fgihZs248UUj3ZcmSbPYRuyWwmHsWsHhyShGxarepHoAAAAAAAAAAAAAAAAAAAAAAAAPJO2byQHpF7W2xGleMbSq8uC5X+Rj7R2u33KWS0c/wDrf4muVXeVl6315mbL1ERxVfiw+bmV2tXlOW/OTb+skWK+IUV9ZFutXsZex9hOu1Vq3VBZxWjn8l1/9WStbZJarTWkMfZWyp4l7zbhQWTlxfNR5vrojaGoUoKnTiowWiXvb5vqXq9VRSjFJRSskskktEkRs53Z6GPHFIYr5JvLxu7M/B4ct4TD3JejTsWK1VOFisAAAAAAAAAAAAAAAAAAAAAAAAEXtHayjeNO0p8/Rj830I2tFY3LsRM8QzMbjYUleb10Szb8Ea3jcdOq83u0+EV/L4lmrJtuc5OUnrz8P7GDisZbKOb+tWYcuebcR6NeLDrlexVe2SzbyRg1JcF62eYdN85Sllkr3vooo23Y2w1TtUqJOrqlqofOXX2c3HHim8rL5IpCO2J2evarXXdWcYPjycly/T7eRO4rEWyKsViLERWq3PQpSKxqGG15tO5eVal2XsLQuUYeldkxhqFiSKvD0rGQeJHoAAAAAAAAAAAAAAAAAAAAAAIbbvaOlhlZ9+rwgnp1k+C95q+3u1GKxFSdDAKNKhFuMsVNOW/JZS8hD0knlv6PO2ivBvstiH3vvm/PVqdJJSfjF3XjmUZM8V4hrw9PEzvJOoXdo9q8TUv+M4xfowtFJcrrP2sxtn9p5we7U70PzWSlH2arpr8CHxtOcJOnUju1Fm1qmuEovjH6ZhORitaber6LD0mGacRGnQJ13JXT7rzvzyyt9cTzDYdzajGLbeSS1l/b3Ij+yLlVh5FJylGVor9LzV3wSz9VjpGy9mxox51H50v4XJE8OGbfDxeqt9K00WtkbJjRW9K0qts3wivyx6dePuMjE17FWJr2IfE17noRERGoebMzM7lTXrXKaNO7KacLslcHhzri5hMPYzkjyMbFQAAAAAAAAAAAAABh4ra1CnfymIpQa4SqQT8LNkXiO2WDj/nOb/TCcvfa3vOIY+c6VatTjKS3KtWL4+bUkm3fw1ZTT2pUWu7JdVn7mkZ7ZZerj6Cs+s7dzwnbDCTS/G3HynGUbeLtb3kthsdSqf06sJ/tlGXwZ8/w2v8Amp+xp/GxdW06b1uvGL+KuiMZ7fZO3htZ9JmH0GDh2D2/VjbyeKmuiqSt/ovb3EvQ7bYyGtWM/wB8I/8AGzJx1Ed4U28Mv+mYl1ic0k23ZLNsgMftdzvCndQ0b4y+S+sjT8V2mr4mKjJRilfeUFKKb4Xu/wCTzC4txd02ut8vWmRyZJmPystccVtqWxUsJ7Fy4JcjyvWUVZalrZ+1N/uyXfejV7O3Dx+uZcxWHu9/2/wzHasr6zzy1ztHg/KUXVfn005x57vpx8HFe1Lkaxh8G5Z6R5m5dosQqeHqyb9FxXWUlZL2v4kj2S7KdynVxMcrRapvi9bzXLoWYsc2bKdbOHHLN+zzZ/k6DqbrSqPuN6unHSXg82uas+JseIrWKq9WxEYrEXN9a+WNQ8fJkm9ptPdTia9zGirnmpnYTDkkFzB4clacLFNGnYugAAAAAAAAAAAAAAAAcY7b7Mr4PE1q9o+QxE5Ti7t2euelnecvFGmQfg/Cx9CdqNjrFYadB23mrwfKa81/FPo2fOuKw7hOUJq04tprqtcufQptjiW3D1tsfZk7vQyMJgPKtxU1FpXzTd9dLaWtmyKjJ8G16y7CpLjZ+KIfSmGufEa2rrms/f1XI07q/Auzpzik7Tin5rtOKfhweq9q5knsXY0sTLcg0mouTbTsuSv1bXv5GLjcVUaVKprTvHk7ru2l1VrEPpy0fjMczHlmNd9t2wNK9KE4rKUVJa8UZSppPNfXU1bsvt5U15Gs2qd7wl+W+bi/03z8W+Gk9ie0OHg85qSejVpLN+OfhxI8+jzctIrb2SEZWcXF6O/XwJTaWNjCEpSe7Fav5dTWqG3qMrVVL/Dxu5ScZLetdbkFbvSckslolnqa1tzb08TO+caSfchx8Zc5fDhzcdStwYJyz7fdj9pNv1pVqc6aUY05b1PKNTda0lKEk05dWnb3ucwH2k45W3/I1Fx3qbi3/pa+BruIwMoNb8Gm1dXafwbLKj1Z3zTXiOHsY+lwTG9RaPu6DR+0KU/Pw6XWNR/Bx/kyqfaujLzlOPik17nc5zCclo0/FfIvxxT4xXtOxmyR3V5PDunt6VmPif8AMuoYLbuGk/68F+68P9yRs+Ar05K8KkJftlGXwZwl4hP0X7i7CvHnb3E/xFu8MlvCsfa0x8x/x39M9OI4Xa9aH9PE1EuSqSt7L2JXD9scXH/OU1ylCD96SfvJR1Ne8KLeE5P02if9/d1kHOcP9oNZefRpy/a5w+LkbL2e7V0sT3GvJ1vyN33l+mVlfwtcsrmpadRLNl6DPijzTHHs2EFKke3LWN6AAAAAAAAAAByL7Xez25UjjIR7lTu1LcJpa+tZ+qXM66YO3NmRxNCpQnpNWT13Zaxl6nYD5rSK6ULu3BZv5Fe0MNKhVnRqrdnTk4teD5/zx1J7sNsb7xWvJXpQtOpyb9Cn7s+ikQG69j9meRoKUl+JVtOXNL0I+pO/jJms/aFsvydSOJivw6j3Z/pqJZP1pe2L5nS4UGzzaWwo4ijOhPJTVr/lks4yXVNJ+okOGRK4yfMpxGHnSqTo1Fu1KcnCS6p2yfFcnxWZ5vHBVOs5SvKTlLJJttvorvgTWH2JKeHq4iN2qdmlbz0v6jVuSs/dqRexsHKtVjGKzk92PJL0pPpk/UmdewWFjThGlBd2KsuvNvq3d+sj5Kz2aKdVmpHFpcor4qVTd35OW6u68tH4eCLO6ubJHtBsv7riHTS/Bn36XSLecPU8vDd5mIokJxRLRj8SyUjy6jXxr+FtR6khs7DUpRqOpV3JpdxXSTyydrZ58F/JiKBTN2t1dlzbZD6OmifFIvXUxMe8T/cXhYy57PmqXl2oqllbN3zlurK1tWuPElthbA8upttxilaL51OF+i4rqiBxdepTvSlvbqbUo7zspRefd01zI/SlonxHHbXltrnncdv2W91PkVx6Nr1sx44qPFNfXQvRrQekl68viVzS0dmuvU4r+loXVVkvS+BdpYmSafFO6tdNNaNPmU4fd3lvXcLres87cdDI2hGnv/hO8LL82t3+bPTd95HXCzz/AJvLqfns6f2c2pOeHpzqSvNqV3zSlJJvrZImIY01Ps1L/DUvCX++RKKR6FP6YfK541ltHvP8tghikZEJ3NcpVGTODlkSVM0AAAAAAAAAAc++0PsBPGVY4nDzpxq2SqRnvRjO3my3op5qyVrZpLS2cz2S7MrCYeFJ2dV9+rJZp1HrZtK6SSSy4X4m0Cw0Menh0i8oFQA5V9sXZ+zjtGmvy06691Ofwj/oOab17RXH4cX9cz6Y2jgoVqU6NRXp1IuMl0a4Pg+KZynZn2V1oYheVqU54VSvJxclOUFmo7lu7fR55XetkRmBm9gdh7lP7xKNpVFaC/LT5+uy9SXM3SjgyRpYRLJJJLTojJjTsSgaj217M/ecLJQV69O9SlbVtLvQX7l71Hkckw9S6v7fE+jLHGftD2H92xTqwVqFe81yjP04+17y6SfI5I19svbHwcq1RNLN92HRcZv1X9SMKUd57l8tZPpy8WdM7JbDdOn5SUbVJpWVrbsOEbcHxfqXA4M/BYRU4Rpx0S9r4t9WzUu3uyGmsTFZStGp+61ov1rLxiuZ0ajgy7i9kwq0p0Zruzi0+nKS6p2a8Do+eHGz6arwEkSW1tnyo1alCatUg2vG2tujTUl0kR9uHE4ELXzNi7PYB15KNrJ53edor0n9cuZC4PCeUn5NZxjZzfNvSK6v+DqmwtmeRp2fnyzl05R9XxOa2lW1q8xOmXhcNGnBU4K0Y6Zt6u716tl5IuQpNmXRwhNyZmZ3KxhqV2TmGhZFqhhbGZFBx6AAAAAAAAAAAAAAAAAAAAAET2n2JHGUJUJPdd1KErX3JrR245Np9GyWAHOezv2fTpVVOvKnKEe8oxcnvS4b14rJcui6m+08OkZIGhTGBUABzz7VdhOUY4ymu9G0an/zk/W3F/uXI5i5p2UF+JLKK5N6+B9F4vDRqQlSmrwnFxkuaaszm2G+zKpCu5eXhKk3a9pKe7le0bNbzz4/yiMw6s9h9g7sVUauk3Z28+eW9PwWi8OhvNHBmdhsDGCUYq0YpJLkloZcadjsQ4xaOESMqNOxWDoWAAAAAAAAAAAAAAAAAAAAAAAAAAAAAAAAPGegAgAAAAAAAAAAAAAA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2234" name="Picture 10" descr="http://www.forestry-suppliers.com/Images/Original/1575_85207_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828800"/>
            <a:ext cx="5029200" cy="4406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Fire-Swatter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202" name="AutoShape 2" descr="data:image/jpeg;base64,/9j/4AAQSkZJRgABAQAAAQABAAD/2wCEAAkGBhISEBUSEBIUEhUUGBQSFBQVFBIUFxAQFBQVFBQXFRQXHCYeFxkjGhQVHy8gIycpLCwsFR4xNTAqNSYrLTUBCQoKDgwOFw8PFywkHx8tKSksLCwsKSwpLC0sKSksKTUpKSwsKSw1LiwtLDU0NSwpKSwtNSw1KS41LC0vNSwsKf/AABEIAMwAzAMBIgACEQEDEQH/xAAcAAEAAQUBAQAAAAAAAAAAAAAAAgEDBAYHBQj/xAA8EAACAQIDBgMGBQMBCQAAAAAAAQIDEQQFIQYSMUFRYRMicQcyUmKBwRRCQ5GhI4KxU2Nyc4OiwtHw8f/EABkBAQEBAQEBAAAAAAAAAAAAAAACAQMEBf/EACwRAQEAAgECBAENAAAAAAAAAAABAhEDITEEEkFR8AUTIiMyYXGBkaGx0eH/2gAMAwEAAhEDEQA/AO14nEbiuymGxcZq8Xcw89naBquAzSVKpdap+9Hqu3c53PV0648fmx3G+gxsHjI1IqUXdMyTo5AAAAAAAAAAAAAAAAAAAAAAAAAAAAADx9pKUvCbir21t1XY0Cji1JnUcTTvGxzrabZ+VObrUU+tSC59ZRXXqjjyY29Y9HDnJ0r0cozR0pX4xfFfddzc8NiVOKad09TluXY9O2t1zNmybNvDqbkn5ZJShLTdnF63i+nX0HFlb0bzYSdW5gt0ql0XDs8wAAAAAAAAAAAAAAAAAAAAAAAAAABh4zBqSMwAc02n2PU41HTcoOaakoO29fmukv8AJo2R4qWHrQwuOnOME7Yeur+RpvduuibenK7R3nF4NSRou12yEK8JKUb3104p8pRfKSNx1DLde7kObyUnRrWU4pcPdnF+7OD5wfLpwNmhK5xjZzNZ0pxwONnuyi3+DxL4d6c/lfBx5cTpmTZq3enUW7OOkovr680+KfNG2Jle6CkXcqSoAAABspcCoKFQAAAAAAAAAAAAAAAAAAAGLisKpIygBz/arZSFaDUo99NGpLhKL5SR5GQZxUjOOExckq0fLhcQ9I4mmv0aj5S6dGdNxWFUkabtPsvCtCUZR49NGmuEk+Ul1NlTY2fKMzU1Z3TTcZJ6OMlxTXJr/wB4nqnJ8jzathsS6eKk5vdhGM3ZupTgrKV0vNJXs762S6HT8FiVKKad09U1zRMyl3p2z4ssJLl69mSUbKs1/avamOEhZWnVmnuQvolw359Ir+XohbJN1OOFzsxxm7Udq9qo4WO7C0q0leMeUI/HPt0XN/U5BnG0eIoVViKWMq+JKzcW5OM3+ZOm9LLtp0JZ1ne6pVqsnOcnq3xqTfBdl24JGlYjESqTc5u7f7RXJR7HLjyvJludnv8AE8XH4bj8l6539ncdkPa7QxG7TxdsPV4b1/6VR9pP3H2f7nQYzT1Wqevqj5KNn2W9omLwLUYS8Wlzo1G2kvklxg/TTseiz2fLmXu+kAansr7ScJjrRjLwqr/SqNJt/I+E/pr2NrTJWqAAAAAAAAAAAAAAAAAABjYnCqSMkAafn+zEa0HF+VrWE1xpz5Nf+Dxdl9oamGqvC4rSz48lfhKL5wf8fudGq0k0c/8AaT4FOEHJtYi/9BQ95pW397/ZpcW+1uJy5MdfTnePZ4bkl+pzm8cv1l942Laja6nhKSek6s0/Cp34/NK3CC68+C1OSZxmlpSrYiqpuSU5SWrk37sFHk+SjyX1LeZ4uKh41SVtEnd393RKPbou5o2YZnOtLelpFe7H4e76yZxm+e69H0LMfk7He953fp8f72Xcdj5VqjnPTlGPKEenr1fMgmYkahOFVntxkxmo+Fnlc8rlletZQuWlUJ3NRoa5r19DedlPa5isLaGIviaS08z/AKkF8s/zekv3RoyZSwOz6d2a2xwuOhvYaopNaypvy1If70H/AJV0e3c+SsPiJ0pqdOcoTjrGUW4tPs0dQ2R9tco2p5hHfXDx4LzL/iQXveq/YnStuzAxMtzWliKaq0KkakHwlFpr69H2ZlmKAAAAAAAAAAAAAAA8bafaalgqPiVPNJ+WnTXvVqnwx6LrLgkGyW3UW9qtqaeCpb8vPUneNKknZ1Zrjr+WK4uXJd7HGczzKVRyxOIqqU5333w3IxekIxfuwXJc+OrK5tm9SvVliMRNOclryjSprhCC5RX8vVmjZxmsq0tL7iei+L5mjyW3mvlnZ9rHCeAwnJl9u+nx/P5K5nmjrS4Wgvdj/wBz7/4MWUrlqE+pNSPZjjMZqPi8nJlyZXPK9aFUxxJRRTmlFk4yLcSaAnvElIikVAk5XKBIqkB6GSbQ4jB1PEw1WVN81xjPtOL0kdh2S9slCvanjEsPU4KevhTfq9YP107nD7Cw0bfWtOopJNNNPVNNNNdmiZ807L7e4vAtKlPfp86M7yh33ecH6HY9lfajg8ZaEpfh6r/TqNJSfyT4S9NGTpUrcwUTKmNAAAAAAAsYzEqnTnUlwhGU36RTk/4QGBtHtHSwdF1at2292nTjbfrVHwjFffglqziedZxUxFaVevJObVkk/JRp8dyn26y/M9TCxe3X4/EOrVe7O7VKnJ+SFDjuQfxP8z4v0RrOeZz4snCFlC/ma0Un0Xb/ACefkmWd8sfW8NePw2Hz2XW3t/X4+/3Leb5q6z3Y6QX/AFvr6GEnoWUXoHpxxmM1Hy+Xly5crlkhJEoxLqgXFTKcluKJKBdVMkoAWd1k4lzwyvhg2tpFbFxIboZtBIkVsVDNoorYrYbpoixYkUsBtmzHtNxuDtHe8ekv06rb3V8k+Mf5XY6xs17UsFi7Rc/w9V/p1Wkm/lqe7L+H2PnsjYzSpX1umVOe+yHE1lgEq0pSTnJ0VJ3caWi0b5bydjoEZ3IWkAABCrTUotSSaaaafBp6NMmUaA4Jtx7HJUpyqYH+pTbb8FtKdPtCT0muz19Tm+IwUoScJxlBr8sk019GfW2Nwe8jVc82VpVlu1qUZrutV6S4o3bNPnOnSMiNE6FnPsscbyws/wDl1PtUX3Rp+My6rh5btenKm+Ta8r9JLRmprCVEqqZkJdCUYf8AwpO1hQJbhf8ADG4GbWdwbpe3BuGi14ZHcL+6NwwWN0OBf3SjiaxY3Rul7dKOBrFqxSxdcSO6Y1bM3IspeIrxprg9Zv4YLi/t9TElE6VsFkHhUd+S89W0n8sPyr7k1c6t2ySluqMYq0YpRSXJJWSNtorQ8jKMHZI9tIh0VAAAAAGi3UoJlwAebicrT5Hi4/IYyi4yipRfGMkmn6pm2EJU0wON5z7MabvLDydCXw+9Tf8Aa9Y/Rml5ns/icM261JuK/Up3nD684/VH0dXy5M8nFZN0Ru0+WPnuE01dO6JOJ1LO/Z7h6rctzwp/HS8jv3XCX1RpWZ7D4uhdwtiYr4fLUS7wekvoypU3GvC3CjgFW8zjK8ZLjGScZL+1k7FIR3Sm6XLFFECG6LFxojYCDRRouNFDRbcSDiXrFadJyaUVdtpJLm3wsY3T0Nl8m/EV0pLyQtOff4Y/V/wjsWVYO7Rr+y+RqjTUOMn5pvrN/ZcDfcrwlkc7dusmmfhaVkXyiRUxoAAAAAAAAAABFwTJADGq4NPkebicoTPbKNAaHneyVKurVqUanRteZeklqjRc19mtSF5YWrdf6VXVf21FqvqdyqYdMwcRlaZu2a2+csbRqUHu4ilOi+F2rwb7TWhFO6utTu+OyJSTTipJ8U0mn6pmjZx7MKMm5UHLDS4+TWDfem9P2K8ybh7NCDRmZps5jMNd1KXixX6lHzad4e8jzaOKhPhK76cGvVG7RrS4RZJsM0UibbsVkl34811VNd+Dl9l9Twclyt16qpr3fem/hgvu+COs5Tl6VoxVkkkl0S4E5X0VjPV6WUYHgzZqNOyMfA4bdRmEOgAAAAAAAAAAAAAAAAAAAAAhKmmYtfL0+RmgDXsVk/Q1LP8AYDDYi7qUkpf6kPJP91x+p01xLFXCJgfP2aezvF0NcPNYiK/JPy1Euz4S/g8KMK294csNWU723dyXH14W7n0bicoT5HmVsndzfNU3GVqey2Q+DTSes5WlUffkl2XA33KsFZXMfAZXZ6o96jSsjFLiRUAAAAAAAAAAAAAAAAAAAAAAAAAAAAKWIukiYAjGmkSAAAAAAAAAAAAAAAAAAAAAAAAAAAAAAAAAAAAAAAA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04" name="Picture 4" descr="http://www.neeestore.com/media/images/wildlandswat_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057400"/>
            <a:ext cx="37338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Weather 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0178" name="AutoShape 2" descr="data:image/jpeg;base64,/9j/4AAQSkZJRgABAQAAAQABAAD/2wCEAAkGBhQSERUUExQWFRUVGB8aGRgYGB0bGhsbIB4YHR8bGhwbHCYeGh4jGhoXHy8gJCcpLCwsFx4xNTAqNSYsLCkBCQoKDgwOGg8PGiwkHyQsLCwsLCwtLCwsLCwsLCwsLCwsLCwsLCwsLCwsLCwsLCwsLCwsLCwsLCwsLCwsLCwsLP/AABEIAM8A8AMBIgACEQEDEQH/xAAcAAACAwEBAQEAAAAAAAAAAAAEBQMGBwIBAAj/xAA+EAACAQIEBAMFBgYBBQADAQABAhEAAwQSITEFQVFhBiJxEzJCgZEHI6GxwdEUUmJy4fAzFSRDU4IlsvEW/8QAGQEAAwEBAQAAAAAAAAAAAAAAAQIDBAAF/8QAKhEAAgICAQQBBAICAwAAAAAAAAECEQMhMQQSQVFxEyIyYdHwM4EUQ8H/2gAMAwEAAhEDEQA/AK9hcX7Sz5h5hpP5Vzftjc7jXtSjhuOZMwCg5tdeVFtxBoEqDyjb5zTFE7QO2NDZgwPaN46VE1zMwCggHSI1qYsBmzaE7RrUKt94sbdD1pQ2dg5CuuqmSDrqORFS4hJnUefXTb5dKDdCxYgH513fuEAf1CuFbD+GW4iJLOeWugonFYK6rkMjBfTepvC1yLyKNAYQn13rQ+KcGUBkGusjMDp3pqGS9GccSwCrYtMimTcOfLJMQIn50EuMOaNY5Bh+MVoR4DlRGTIs3ImSJEa76UXxPg9pcFiXZVZkGjRJn15UvYx5SV2jLr9v7xAVnXb86LXEQoIMrmgyNiNvlQD4/Jetk8oZvmKkxKq7Eo3kbXXTWh4A+QrELlIMjzFTpy12ph4ztEWrbaZJkEDUmNZNKeI4VvKsgQs/Plrzp5irobhKqPfVo1M/SuAytWLRlGgtz0q4+Gl+9Y3FOXKQ40kTtPQ1V8NdyLnHvKRMdO1ane4Zas2va5QM6Kz3Du53j610VZxlHiDDhb75JCzm13g7D1rzh1pzJQEZdwd4PSmfHU9oWdASCTrzBHMivOB47IUFxJB0JGo33PTpS1bOemKHwjlpSGIIB+dNfaqE9qGAaNu45VKqRjrgCApcQ+WYmdQB6dajucJyqjx5DqAPMF7GlvdDJaIcfbzL7QwCyiVj8u1J8HjXtkBCASdzyjlT3iVvyjNodhry70obB55YHRBBXmD19O9cn2ugSV7RaVxSMwcvluNab2ikaFthHaKr/HUzXlCt7oVQB17Uy4dmuXLaXF1iAR/LypbftBcSxjy2rhOuxEaSfWmk/J3OiDBSLy5o0aD2O350ytBVZxm1c6/3Db9KAw/lxClxANwNHJgTJM064xhjbvkCN5AI3G+9I+AwVMh4LfZsRcVGgnUfkflR2Ja5BUNqTG3+zNCW1X+JnVSFzBo0I5ipMNeJvK2aII0PLoR1FSsug21da6rAgHIpBPy6c6A4Zh+g1GpLHQAcgOU0TYUg+Q6uTInWeoHTvTjFJ5ItZc3x6aiNz31oN+hlH2UzgoAOqZiQSDMEfvTBMuu23OkeHYwwmCIijraCfXX0PStxhXALiCS4bcfSYqNbOYsRsTzqeEOhLTm1A6dq8xIKuVjyjUHb0NKwgT7QJ3qQAMJmANya+t40IgA1addJ+VesvnHlhTsP3rhWWHwck4u0onU5hPQCtutYENZzHTMpJ7msV8A2f+/tEmT5vyrb8JcPsBoIymihrpCbFcNS5btIwlQxP0AoLx9h1s8LvZNMxA+pp7k1tg88xqvfa3dy8OyjncUV2uRm91ZjN+BebmBAg6chtUTXJlQNBqAN4rnirE3Mw80chXFoe0IIIE7/ALVNcHS/IacWsMRbPwuBln9aFe/cCmwdSGnTX6UeoUxJbMsRPw9PlQ96+6sVaADrKCJ9D1rtnUPeF4Qfwht3PIXbUkaqBtPODUHG8eY++vO4WEQAaD66U/4M9n+C9k2lwA3JbmOQJ69qqXE8YRlZ4e28qyn+Xt0I5Gi7SDoIwdlM5RUdrsRBaA89O9eG7bUsDZZXWVbzkDXcEdaDxbsBaZDIGuYaE9PmBpU2KYuzGSy6OSfenoamlaHvYYvGbXtUBtZQjDzK0nTSTNEYLiL4a64turodCrDrzjbnVWN2TDzoukb9fnTHDWx5GBzbSJ2rlECm2M+O8FZwxE5icpHw5v6egpXwRGD3QRDhNJ/mH51eeIYDNZOYyGUOhU+9A1E8iOYqpHCG27MpJDW/KeuoP4HeunoaK8k+Fxft7ltZhtVyjSTzAI211rjxIWN24i5Ras63D/Mx39TUz5bCMxkXbozKBySdfmTNCYm2zoymPOS0DkIGs9KWTtaCl7FdjHezcf8AlssQyyNRH8p5EdKdeILn8ReTEWpa3GULswYbg9u9JOF4A3B7NWLqCWDDkPi/CjeGXDdxSohIT3FU6eXv3PWj+kSXthvtM9tWOhEqVPInYf5qe3cBRLtxQROQR12n05mujdWwuW2FLebO51Ag+6s8/wCquNbioh6Zip0kcip69udSNS2E8VX2LFggJeDbedCp305VOUzMguOAQJMbuI5AbQetS44Wwlq4VLKRA3zaGNRyFAkWxeIaQsAwR5u0Eb0oxVLoAJ50Va82o+H/AGKHvFYzag7AdupojBWzm02PLrXoHnneJQgzAneB+tRJiplGA/pbeOx7VNj8LOTWBGp/egbalSzE+6JPptStDXQLk1bSOwoi0xJAB2Gs0LZBbeQCZB/ftRuHcBXLanYVwhY/ADzjrI6hvlpW3YZh/D7fBvWHfZ9J4ha6kMPwrcMP5cPBMEJ+tchv5IWALW+ytVN+2a4BhbCzvcmroVkr/afxNUL7absLhE5lpPai+A+TKL1wzpoeUV3h7gJUiFcbdD+xrgXDnYxsSB3qbCR7ZAADqBB60lWNY8wmAJAN2dV07HfXrRAwTEZCqvl1nYmeXYiiMNcDXDkYafDJM/5ruxcgAbknc6acpooZisYYQUuljHm31joesCgMXYLusEeyGgYbdYYcmpzxa2C4kQyiCZ3PKKr638twga5vfB5jpHXvU3rg4YXMTNoWVPxHKeQNQ3VZQ4AzECXMbf4opuHwrtoMw8onkBMeveuLmHJlkIB8qmTGh+GOevOitgdpC/C8IvXvNatu4G5VZE0QvBsRbkm1dTvlNa54G8N28HZIZ2ZrhDN0HYVbLQtHr86pVIlow3gWLxJvW7eZmmSFbYjmBO2lEnKjBfgLHLm6817Gtc8R8MDYdzaRWca8gY55TyNZBevK7sVnLoHHTo08iOtRy8GjC/R3bs3HzM4VynukjQpyVTyjpUWI4haYxctorMgAJJjfUECuDiwgy2iFG8sdXPUDmN/rUltLLXdTJChyiLGX+7kTNRss1eic4jD4ZBaJ9iX1ZramV5qB25mprGAuZDdW9buBvdf2UP3nntUOFsqlyblwCd1ZCG3kTOw5UxuW/M7F22JXIIVBykbnXpQsNEL4UESQAPhhIlurToFFQvbZh94yBh/LDMSNgI2ip+H4VWIMXXUf8jODr1VV2Arm7wxUVriW4UMcsDzjuRQDzsiwvElyEkkFeTgAgnc9YPeu7nGGJUIq5RuygeboAxqTDMhCsyOZQgyu42gnefWltjgTA+V1VN1VpEDt3rmcr8Ffa4qowKliR5T0POa5wNwq0/nyrm+SCRrp+f7UKXk6aem1egefwOsdhjEHNryG8Ukx6lRB56fLpTKxxxoUGSF6aH/e1LmR7rEk6nUDtQOfBDbMRp8qnUkoDzJOlD+2J2ozOPKImBr89aU4sPgAxxCx1E/lW233/wC2J/p/OsY8CWiMfYPrt6VsfEn/AO2LbEx+dMtBS4+Ty1cjLJPu6/Ws9+2K5mv4YdASK0DDtrHRRSXj3h9MTeu3LgJ9jZ8p5AwT61zutDa7tmEi5uev50wwOFh9QBKyKU2ySOUn8K5vXmzCWM/pSpUc5Ui2YJ3eSqAdI0Mc9aPv3gQd9N9Nx2pRwXh+JuKjJmZSdII09e/Y1LxTF37d8YVmDf0iNOcTyMUGnyFTXk+xt8FoLQJkHr0FcPbtylyCLrAjbyAjqOsVFw7iSliHNtecv7u+21ORj7RBB/hWJMmHaI6686hO7KwprQnbAals2YaGZ0Pyo7CIq+Rh7xBHWZ+GuVsEgZQgE6kPO3TpTHBIty6imJzAiRJn9KaMh308+aNQw3ugdAKZ4ddKXWV9aZWeVa2Yk7R7xO5ksXWPw22P4GvztbLtCkhQ2yruSebVvXjS7lwGIJMTbiekxWIYFbak+8SBpI39elZcj8GjGtX4J1wwZiLmZRosqksI/lPc0yGSwoXKxcnyiPNHI3T26USnGCVCeyAbfLMjKOZPKelKL+L9owm2UUCTlaSdeY3J02qLbZoSSR4Ve5mUZwx952cAfvS+9YYMbdtnZyPMczFIHRj71H3MGpeDpJmTIG3TrFNcHw5ESLVwlmjcaj67CgL23sr+B8RYnCsctzUAZlAzLP8ALHWOdWvhPiyxiCq3M1i9/N8B/b50oxFtTJsEf1MB5l6kDnXOFwFuMQ4Z5t25DMumojbvRpSYE3HhjXxHww3HBtOyXN28x9myjmB+1BnCXFZLcErp94DPm666xyoTw7xB7TJluBwvuqw1HUAnlHKur2IS7dLWrpXK0lYO09DzoW+GNrlCK/iS8gjSekH0oILDgEH0HP0oy5bLNCuTpqSOfShPZEQSdjpW4w7CjZXKTz5jvXJMKYO/4V2LkL2mY3Oveu8OVc5RPm8v7UHrY3IrQcp1nnzoqIeajwliJdoAUxmPXt1NeXMehJZUnu2k/IUKYraSLh4NugY2yBvJk/KtW4g//a7jUrpvz371hHCuKtbBvoVR7XbrppVr4T9rGe2lnEW1Cgjzrvp2pgxktGmYBc1xxJEZRpSW7xAhca4k5ldRrzAy/SjODcUtm1evq4KwSD6Lt6zVYe8Rwy4x+Kyzk85Y6Co5puMVReCUm7MxZEtIqhle5Hmg6DtS8Wydf1rjAW7YH3oJ6Qfzoorhp0Zx6j8qqZOUSYa242uezB3OYj8BXZxYQEWwS50a428f0Dl610lq3AKXFPqNamFmean51wa0LUQbbk1PY4a1y77NV8/MHl60bhbP3tsMsS6j8d6v+NxVpcQTZwwKtBe5BOuxk8tqIO3wUb//AD9v2nsRiPvhuAPID0zTvRN3hC4R8uIvuXChwtjWF6sx2ParI+FtC/ccW1zcjHWlXiK4HtuYGeAM2xyzt6V1D8ENvxyyl1sm4yERba43mHdhz9Kkw3jjFLJ9rBJBJA6cu1VVLB668q6VmE6UBbZcMR9pd57TWMSBctOfeXR11n5j9qXNgHKG5bC37cxNs+Yf3LvHeq85O5FTYHHNZbPaZrb9V/IjnQaTGU2lXgY4jHNcyqgKqNH1gn15/KjrTX8OVK2iJHle5o2vNQeVFcCunHXgHtjOIOe2IzEmIYbDmflT/wAecUsri7eGuXmKYe2MwiWzHkp5nbSleOPI6yMqqMXLK2YlkJnX3hrp8po/hOMVUVlO4O+oBiIPSveFYxXuIyArB1B/Ptpyqy3uB2L3mWbbcymzHfUftSvBr7R45vZXMQTC5QmYDbQCfrue9T2boXC3FuAq95pPptlXpNB4jw4TdctfRLYMvKyf/kc5ovE37ZEILjC3Cy8ansvL1NSf26fJS+7fgFwnBVyF5kchOVidue0VE9zDoy5y9wpHux9CfXnXJwruDLGDrLEfRulc4vB5XyOdFAhRzPM+k0qY3wJ8I4mCZnaN6ivW9PUzXd3ClYbMBP1+nKvsp13IH41rszdujy0oynkQd6nt2M1wZfKTzHIDWaBS20kgHWjbClcyzL5T9Y2o3ujqpAGLvDEXipcW0E5Z2056czQ9zBMmkb7Ea/Q0bgcCAgY6tOvb9qa4PCwSSDA1A5T2rk7Elj1sVYbgt1rJtqvnuOIExPPnUP8A0C4gf2ytaKCQGHv+hqw68/8ANKfEnFLlxwruWCKAoPIdKLQrSSCvDXia5YS7bGqXEIKnqeY6EVdeLvHBm83/AIlUfOs04dYkE6gATPfpWj+LruXhaiIJZF/Wsmfcor++DTg1GRmOG4exOmtdXcGw3H4U24fz604ttOhiedNKWzZ0/TRnjVlSThxI2rluHsNIPrVvOCB2FDHBkbUvcysuiiLvDXDXfE2UliC2s1tXCOHCzhcUBtJE9YFZx4OsRjU/oBatLe7/APjmOxdiT9a1Y3cTy80FCfaihnGIhGdc8mI5+oikPinFo1p3Vcq6CB1nvVy8I4YHGFiAcqNHz0queI8CGu3gdmu/LrFGWlYIxc5KC8lItYlY+IetTrdHJwfWm97w0OVAX/D7ryBAqCyo0S6HLHxZHb15g1y94CZWornC3GsEelM/CXBWxOMt2tSA0v0yinjK3RnlilBbNW+zjgaYXBnEXAMxBu68hGn+96yTiON/iL1y8zea4xaR+H4RWnfbN4gGGwKYW35bl6NBytrv9dqy7CYebSPK67gjb6U8pJCRi5ceBjh8UqLCsTzJ796beHPEzW31GZTvOgHqaQrh8i5mKqWPlUfy9SeU8qPayfZgKAIHmmYdjt9BSfVoosdlj47ikueyFkq1wvmZxACiNpNLE9mQzEMwBIzZp125b60P/CBsjvltGYMGQy9VUanprTS89pUa3aVhbUTlgS0/1fDUZy7nZaCpUKf4SWW0CWYsIJOgXrO0n8KYYi8ptZv+Rk8pZR7g2zDrl2NAWMKXNzy5BaCgQSYk9efrUqo9t5bKv/rUHQxybsRuKHydflCZXnVoI59R/ivksKR70MTAHwx1nrRWJMlbmVGBnXbKf6o1oFtDDAKfzqnJxLjJQAFdeo1keornGYsyrDcAadx+9B3rxJI+Ef7IrrLtG3Kngtksj0SHFQwyKFU6lu/Q1zfxLZW8xBHP8qKvWOamDzHI/tQmNl5kZflp+FWMzTAbfFbz+XNrU9xTl+88wEebZ19P5hUCYEg6OBTO1aJ0jMOfIUApMmsufYW7QK+zDSpjUlokH/dKuH2jDJgrKaeZwR6RVZsYGDYnWXAAGyj/AHnTb7U8fF3D2uS25PrWPMryRSNWPUGysWLmVWAjMdATsOunWicPi1tLAyhjux1Y96UJc9posgcz1ptheHi2uePNynWnk0i/T4sk33J0iazjLjRGc/Kp7lu6YJBjpIr7AcQzaNoaLxzwpNTvfBvXTpq3Jv8A2deBBmxN5tgluPmTWjcRbLw62I1MfrVH+zvCj2eIeNS0A/I1ePFxyYe0vRdvlW2H4nhzVSaFXglfvLrRJCAfjVE8XYso51IDXWOn0ir34PBAut6A/nWf+J7PtLqjf3j+NDI/tHxRcp1EDsccBEDOa7t8aYTmDx1iouFJkdlO4qwqgjUCsbl+j18XTSkr72hFc4qOf/61ov2ScACK+JIgXduUKOdVAYY3bqoq6sY+VaZx7FjB8OCJ71wZFA0jqfpVsbpORl6rFLvjj7rb9mTeNeOJjsbcuF4VD7NIGyqeR7nWoMBhl9lJMqrFhG5HMfOmH/TbZ1KCe1EWcOo2HL8KjKdmnF0Ha9sQFjd+8OozRA115CiH4gHEZiMmuo+QHaNqJwdpVFycPddVnTMFtgTPqTzqK7xEE51S2FYcgSW7NOxrtGDzQTaxqlMtuGu5MozbidyOumleXLxtW1tqlxnJyvyAnZSajw/E2LITokjRAFMfymNwetccR9oc+UKM5nU/kf0oWGhlaulVZSBbIXKcreUacjz1oa0pUZnXOFkK0gyT+ZipcJwQ3EUe0VYtnNHm8x9OlTY7h+Hs2lF4uwt+7LBVL7lhz16Vx3jYkZ5By7nUgDRo61yMQgtwpOp1zDYdPrUDXW1OY/M7/wCKEvksIaZ69f8AIq8dMlPglv4vMuWAYOhA/LqO1SIPOB0/SlqqQQCSddJ/SmVr3yatHkjJ6omxj5UJrjAXmZhJhOcxPyq1DwM9y2jLetEOoYhzlIBMCdd55UKvgLET5UQgAtmz6QOdFgVeRFxu69m8UVQygbtvt2qXA4kugYiJ5Udj/B+LlnuYe5OWSVM6bUKcK9lQrW3UL/MpG9cD4DMGZv4ca+/Q32wCMYm+lsUTwdc2KsAdaX/a7dnHxPuoBWSW86+P5Lv/AAv5/gVcDWZ+VP8AHXQABOsUj8Mr5hpyplfEtJ5cqEuT1umVYUwcaGdqapcN22R8Q/GlV3XSvsPdZDPSuaGjKnTLx4GCpgizMFzXiDJjYjSrN42xSugNtgyjTQzG2/SqR4eAxF/DIACBfDkE6bayOZqf7QeKjD8WhVlRbAdVIGYn8JFaYT+08jPicMle9r4LR4dtlcNcbbMx09Fqh8TTzKecGD860LBLlwLHsx1qgY0feDoEH712b8SnQq8wrx4y3FYbHc03w9yVFCcUtZrRPQTUuBYFAfwrEz3kqk0F+H+N2cPiM90MekDYczVn8Vs2LuZ0YexRRkHruapl8DcjUVoPBuDG6ttfhgSegqsblHtMOaKw5Pqt7EVnwjeI0y6dTH/9qM+G8Qu9skc4q9tiUtAIqy6nUzPyn9KhPEboJbSW97TT/FP9GJBdblfhGY8d4biliMPeYATAgKD1gak0nwJvpmGQgH3hkB16Sdj3racNis0A+U7AnUf761Bc4X96QpXLqGAHvHqDyPWj9JeDHKb73J6Mhw3EGlw5UIw94DUMDpPMD0qa9hRmIyTG5gx6g0ZxzGLbx122llVRLkAzrMcgd6ifijTspPedPltrWZ6dFo/dsM4Xg8twXLLKWywoIOUmI1Wj8XwhcqsXFx2aGRx5BpJ8vIdDvS3DY0o2dCoAGY/CQTzrx8ZeIDnLcDmNNZPSa7aCqZXLjifMwXsRI9NNqHu2yOeZTqIO1F4jEnOQuUKPeOWTPTv60E6gnMTp/uwrSiDPLbKWWTsZ1/T9qLwLgsYIml6YjKSTAWDGnM13hsWo6N6iPoatHgzSex9dxTp5SFPPY0RguOPbOZZBGxzGPodKR2sSrGC7CBoSfwPWiwB/OD9KNIPc0WC341vqID3AP7gZn1FD8S8W3sQvs7rllMTKxJG2oopPs+vvatOly0TcXMEaVI/SlvEOC4ix5Ltpl7xK+oImuqg3Yd4SsTj7foarH2o3Q3EbnYAVcfBcHGLBmP8ANUPx408Qvc4Y1k/738FZ/wCH/YV4eIUoe1Nkw8jO27HQdBSfh9vS39TTp+I25jNFLJbPb6dpQSl/dA1xBOleNb012otsoBbOtCPxC3/7fwoDypc/+DTwvYL4u0tvMGmZXeBqaj8YWs+PuPb8xa5GvURFKRxHIQyXmUg7qYP1FPPCPHcPaxBe6M4I0LanOef+apHijBlf3Ob9Ui24jBYq1ws3GztfiXtQGWJ1gDYRzFVT2/tCGIiREelaxxniFvDYQXHJWYAI5E1lfiHiCXMQHtaK3KBppqdO9Pmfgl0SauVf20CWyGzIdaH4Xc0ZD8Jj5VM1sb+0AI6R9aWvfVbxlpDDf/FZj1pzcWm/YyxF0SPUfnWu4M5MMGy65dDyB6Vilq/buXrarJl1Gxjetqwt5St1CcotnLHWQImtGFHmddk7mkC2WKgErvz70Qt9c2UkSRp+1TW1019I/wAVEuH85JieR6DnV6MbkfXcMCNRr/vKpMM5ZAYHkMTsxPXvpXpYjU/WvMLaCrnMiTK9CP3oiSZlPFMIj4u8y5TcFw6kzHoOveoX4ezsPaXE55hMNHWI3pcxa490qrPNxiMu4M/zcvSj+GcPOcrcvhWiSqEXGTqSdgO1YHyae5VVHfDsDDXSjJquVWLSMpOubpXGJ4fZLFfb3Sog5LIiDzKncrPPlXYxtlbjFEUKLY+8bTN0yKND9KisYv2r57Ge6x5suRE/tbc11MFx9iKzhfLnJypPvHn6DnUF5SVJZCv9XbvU13BXjsQVGg10HYTXX/Sh/wCS7mI5LJ/PStHHLI7qkhXiWGUwJA7/AKUDduE86e3eHKSAocaakqB+R2qA2Ym2LZPPeSf2p1NJaJSxOWxYCYI6betSWrRmDMmNPU0xt8II1ZXIOvlXbtJp34Y4IL+Nspkhc2ZizSYXX61ymmK8TStmvGwQLaLHktrI5jQfnUDX32llbfqoXuDvRV15diuxMFhzjl6UKpY+8wBGgI0+orQBHGGwtgXPam2ntObKMpM7aDSqnxn7MEuXXupiMpuHa4s69ARVzs2MwOYTB94CJ7964bC5SFVtdwDrtSPHFu62MpPgyniPgXHWVK+xLBfitnMPURrUHC1RAVJhviDDWfQ8q11b9xNTP/zyqDGGzckXbKODvKjN+GtSlhT8mzF1bxyurMtv8Ltgzl3qK/g0iIg1fsR4Aw91T7Frlh+Wudfmp2qv8W+zzGqoZHt343CnK0eh3qTxSRp/52Nr8So3bWU6CmvA+C3MTcVbNvNDDN/KB3PKlfFLWIsf81l7fdlMfXapOB+K7uGfNbnK2jqD7w6dvWuUN7IS6mNUkbX4zwD4nBeztMpuWiHKE7gDaeVYyMerHUARyozH/aDfa3lRfZl1y3WGpccvTTSq7/FEbIKbJUmJgzPHHtq0O7vF40CA9IFRXOIsROQfMUpOMuHbQ14Ltw7sKkoo0S6zI+EWbwupv47DoYALgkdhrWo+J1bD3v4u2udYC3k7DZo596zH7LLObiVokzlDN9K2tmHPnWnHFUYcuWc5fcLOHces4oh7d1c77JsRHfY+lMWwl3QwIIiOfz6VVOLeBbLk3LTNZeZJUwvrFKT4UxeuTGkgnWCT+tNbXgVK/JecUEtlvbXFVQswDue/YUBw/jDYpiUDJYtghbhHvmDqo6ClHDvA65hcxNxrx5Any6datFy1lQgQAEIUDQDQ8qb5FMYwrMVu+0bMoYi2E0Gckyx5kgfjUeARVLpaWWueVzlOo3II5etdXuGvIbMbdm2CMzDNLTJIA6mIo2zjhlVcOCtxpM3NS4OhiNBNYG/Rqr2dXXw9sZ7tqYEICYWF2A1lvlS3EcflRlDqCCAAQBB1gDl671ImBdmLOryhgT5onfKOY6iKPc2QrlpNtFmMolmJ1Uf7pQezkK8VwzKxzklp2X3V7/4ojD4R8smNOTsBPy5ioluvbnK5y7Cdj2PSh8qkkupBPut0HbrrVHYdIlbEXGJBvoomMqLJHz513bulCcty68AggqFUGN9p03rizw4n/kBQyAHjedpHfrUvEsVluLZVRlU5Mx1DHnXCpeyA3CQAre1BEqxJE9Qe9cpfuWYeyQjj3iDJWenUUNiMKA+ZQcpPIzqO3KjFchFcwudZV4nL1DDmKHAfkd8M8cYi1bylReAJaZhtdyvX0qycL8f4S6gDl7TTEuvP1H61Q7Kq0wuV4khDy/nX9q59oHGqgtMgMIM9SvOqLLJE3jTRsNiHQMjAryykGvDdZdCJ7+vesVuYi8lz2outbeYldPQZdhTnA/ahi7Ui+Evr1jK31FWjlTIuDRqSYkBQCTI0nr611dRTqFzEjSP1quYLx9hLoVrqth82xOqn5inWHdbxJs3FuKB7ynT00qiafANnbcNKwysQ25/aoy15dwGE/Ouna4AcwJ/b1ruzj0ICEFQO9MdZC3E1yi3cEjbK4zA/WlmP8K4O+R9yqEgy9o5Y7FedPmyuJYLE6HqOtAf9MRiSkr0IaQe9BpPkKbXBUOK/ZaBrh7ub+m55T8iNPrVe4j4IvWf+WzeUHZreW4vzIrTGw91NM2ZW5c65TEMpKakjQ5W1EdjUniXgf6kvJjT8LVGKs5Y9xlimGBwSsvnRABIAB1YdzWo43B2cQfvkS4BObMsPHIAjck0ix32a2LhHsHfDFRMHzpr1I1+VTeKXFhUldnn2Z8PtDGs6BPLbM5TJE/lWlX1UmSap3gLwncwL3jda27XAArJzA1kzqDVuZuUfTlVMacY0xZu3ZRfGJuXVdFfIQYAB37kDWTSbDYLFYA2bzqctxdRP4MOR71YfE+HZcQHQZiIYrMH+4DnVX4hxK7fvljnPtFCx/LGwjag9b8hSs1DBXPaW0uLs4kf5r7HkJYvM3K223pUHBLTJYtI8Bgui/v3oTxFi2/hsSwMBEKifdJ5k9QNqo3oRIxrD40WyPPcCjUQRB9QdCKZWcWrMCjFsx2Kw6/2kaRz1oS1atOFbLmZNZXRf/oHlNG28L7REa2FCbu5015/IVh0aF3DW3icjDQvIzG6PpIHWKlt4dfZZbseZtGX3tf15E0n4bjlt3PKcw+Jo16GBy01rsYYqoLEk2y9ydzJ9319KQpYuxt8jPkYlgZUHUEcx6ipOH8YUiGQsd9CAJ6CedTYvCZmcIIcH3Z0kCIQ8+elB8DwOa9aWJAY3GB6LyPTWrpKrJu70OsQwbLKupPnjNqY6zy/ally+qNFwXIzSJUaHsRUWOvs19veYEmGX4ddh2FS4przg5ssgQCTv6jnS0qGbd2QYO2qsW9oHRjJEGR8uVMkVfZDKyMASROggnvSzJKh7cJcXyuANCP5x+RphgrBGW2+khm01WOneRrQkmCLV1R3hMGbTxIdAMyHSdeXpU5Ht1OdWzDpAn0agcPbF2ch2DKAdGj9qDwuFcKADBP8AVlI9O9L5H8caJsY7KGLKWKMqlTrK9+460Pf4ULq5rU6x5WMa9utTC/dzFWJbIdQ0FvXXevcViQCA1sMNwwJGn5A9qNi6fJ3xDCkYa1buAqZiI5if9mgM7WFC2faI5M+UmR9N5pvZYXLIlnAVjDN5t/hnkKjvJdaTbdCo5KBmFKpUGUbSCsB9oWLtqBcy3FHJ5DSOUjerNhftIwjge3ttaJGpHmUfTUVRFhotwWJOoGjT/MO9SHhQtA5fM53Le6o9ObdqtHM0SeP0a5g+IJcC+yuW3AX3QQSZ7biozwgq2shTOqzIPQVkLYSG+7zvcPNZBHcHlryp7h/GOLwoAe8bhHwP5iP/AK3BqqzryJ9Nrg0u7YJaFZSORPvDTcd6VWeH5YYtcL5SM7DTKe4+KeZpPgvHZCo920QgJOZdZ6gmrFw/xHYuAhbgHLKf81VSTEaYHcdh8JnSIGYa82/epLV1iNIIJjRo15gg8qbvhR77KJy++DB9NKGtYEKc4ILnVfaDb1I3onHPEcb/AA1m5dux5RoRtPID50rwfjcAIGe3dzDWDldSOs0N9onEcmCC3goa4+gBkELrNZ3avqV1k5hEiJmoZJtMpCKZsWC4nZvXfaBwfu4UNprJka70we3a1aEAPxaTPY1kN7EqQFCEBBkJJgKBrr3JP410L4UK7XCin3VmdRzAO1TWb9FPpfs0TGcWH8UiI3/jOo1hidCfQTQvi3GBcBcRdMwCLmGpM6k/iaqGJx93QqzAkAaHzGZ3PpRF+/cZULEuUEKWMqo5kT+dc83IViFOEsW7IKuJU8zudNZ5RXN3HG6GQgLZOioo2/q/eo8VjUMtduCZ0CpmC/PrUGG4uGOS1nuMep09SBsKjT5KNrg94daK3VZhcKklWDRAXYmfTarA+HzWU0Oj5VEgEhTMtO9JziAphzmZNYU9NY7xTvFsxgZAPuwYn4m1IH70GGMUJGw3kz3GypMhfjPSO/ei8E59lduMcqvFpeuup150qxl9zcJfVjtOw7DoKY8TRxYsWxB0Z3J216c5iqPnYi4dC7+Cuu+QvmA3K+6ByE969wd4q5B8sc94/ep24lltKoWBOmUxoN96hTjgyZbKi2wPvEZm9ZOk0dsC7Y+dk9/DOxFxQUCnUFdHXt+oro/dqXQ6MmaGOnf0qLAG5ctu11ixnIsmdW/CIqTG2LSXMRcJLWgFQrEEERoOxPOhvgDpbQRhbqi4LzBpIhgpkCRA05DvSxMPcQHzJdSCwPeduoMUZh773VsukSQVcbeUd+w160bas2rcspLsTlkiBPLTr3peGN+SsShw3nYeyU/+zc/29alOLCDyKVU6E+9m79vlX1zJdIzyW3JPw/29u1RYnAuhOWGU7axpzmec0QOwzg1y3D21Gj+YQZgj8qVJi/P5FMnykDViZ6UZw22VYt7pj8KmteZ58qXSNbkHReZAHxUPYb4OzcCMqkZ7pESvwz8A/rru9YNoZrzZMpgW08zR3/l9TQx4gthW9gpGstdb3z/aPh9d64wpy629c2rZzMz68/Wgl5O7r0cf9VZzFo5ADoqiT2LHnUYsssyCW5s0D/JpkMK59wAZtGGgInYyNIpZiLa2rmUsXuHQkzC9Ms711ga9jA+IHSybHkGYQQZM9h0NE8Ww8DL5STkKzppG4jpSPh1g+3UN5vNOZv2p5h8QXs5zGZcyidQBOlGbZ0EiHA+KMbY0RzliSrjMv49asuA+1NTpiLMmIz2/X+U0l4fla2imEzNlQgEgkalWnUCdjSscMGpGhV9BuN5Ip45WhXjsZ/aR4iTEXbXsHICKc0iCGPw9jFVrhuBdnVtfKZLToB1NPLPBQ+e5cbyMxKgDU+vQVx7W2xypm0Un2a6AgcyTuaSU+5hUO1bIDjlgwM1vNqDu7Hn3orA4JluFiS6/CrDUsdvQChb63AFRFS2FEyNWHqT+lF8IvNcVTmIZgYboBoWPMnWB60P2N5oNsYQ3GhSxQMdt3bnHpr2ApbxW45c5rgQIYgawOg6014tjBatC3alZIUkGCF5hehPM0iAwo1zXiQYOeCB9PeroxvYZSrRHgMG335tq7qlsvdmNUBALZT0JG2tGHA4m0jBLGRVttdIBU+VSFZmaZMEjy99q5wOLfD3XazFxrwVROggOjkEHcMFKEGNGNMuIeLLltyhsIB7c3GX2hP3TKqnDk5dVJE5u+3OtCiq2ZXKV6Fw4HiLSlrln3ZZvOmeNMzKobMyiQCQCBtyNHYkXrdzPeXLM29HRsje8VcIxKNlg5Wgx86g4lxlsQXuXcOhvJm9nc9oYQNca4oyRDMhYgNIEbg17iOKfxSqBYS1nvtdZg2Zi7ZswWVBVCXZspLaxrpXOMToynw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0" name="AutoShape 4" descr="data:image/jpeg;base64,/9j/4AAQSkZJRgABAQAAAQABAAD/2wCEAAkGBhQSERUUExQWFRUVGB8aGRgYGB0bGhsbIB4YHR8bGhwbHCYeGh4jGhoXHy8gJCcpLCwsFx4xNTAqNSYsLCkBCQoKDgwOGg8PGiwkHyQsLCwsLCwtLCwsLCwsLCwsLCwsLCwsLCwsLCwsLCwsLCwsLCwsLCwsLCwsLCwsLCwsLP/AABEIAM8A8AMBIgACEQEDEQH/xAAcAAACAwEBAQEAAAAAAAAAAAAEBQMGBwIBAAj/xAA+EAACAQIEBAMFBgYBBQADAQABAhEAAwQSITEFQVFhBiJxEzJCgZEHI6GxwdEUUmJy4fAzFSRDU4IlsvEW/8QAGQEAAwEBAQAAAAAAAAAAAAAAAQIDBAAF/8QAKhEAAgICAQQBBAICAwAAAAAAAAECEQMhMQQSQVFxEyIyYdHwM4EUQ8H/2gAMAwEAAhEDEQA/AK9hcX7Sz5h5hpP5Vzftjc7jXtSjhuOZMwCg5tdeVFtxBoEqDyjb5zTFE7QO2NDZgwPaN46VE1zMwCggHSI1qYsBmzaE7RrUKt94sbdD1pQ2dg5CuuqmSDrqORFS4hJnUefXTb5dKDdCxYgH513fuEAf1CuFbD+GW4iJLOeWugonFYK6rkMjBfTepvC1yLyKNAYQn13rQ+KcGUBkGusjMDp3pqGS9GccSwCrYtMimTcOfLJMQIn50EuMOaNY5Bh+MVoR4DlRGTIs3ImSJEa76UXxPg9pcFiXZVZkGjRJn15UvYx5SV2jLr9v7xAVnXb86LXEQoIMrmgyNiNvlQD4/Jetk8oZvmKkxKq7Eo3kbXXTWh4A+QrELlIMjzFTpy12ph4ztEWrbaZJkEDUmNZNKeI4VvKsgQs/Plrzp5irobhKqPfVo1M/SuAytWLRlGgtz0q4+Gl+9Y3FOXKQ40kTtPQ1V8NdyLnHvKRMdO1ane4Zas2va5QM6Kz3Du53j610VZxlHiDDhb75JCzm13g7D1rzh1pzJQEZdwd4PSmfHU9oWdASCTrzBHMivOB47IUFxJB0JGo33PTpS1bOemKHwjlpSGIIB+dNfaqE9qGAaNu45VKqRjrgCApcQ+WYmdQB6dajucJyqjx5DqAPMF7GlvdDJaIcfbzL7QwCyiVj8u1J8HjXtkBCASdzyjlT3iVvyjNodhry70obB55YHRBBXmD19O9cn2ugSV7RaVxSMwcvluNab2ikaFthHaKr/HUzXlCt7oVQB17Uy4dmuXLaXF1iAR/LypbftBcSxjy2rhOuxEaSfWmk/J3OiDBSLy5o0aD2O350ytBVZxm1c6/3Db9KAw/lxClxANwNHJgTJM064xhjbvkCN5AI3G+9I+AwVMh4LfZsRcVGgnUfkflR2Ja5BUNqTG3+zNCW1X+JnVSFzBo0I5ipMNeJvK2aII0PLoR1FSsug21da6rAgHIpBPy6c6A4Zh+g1GpLHQAcgOU0TYUg+Q6uTInWeoHTvTjFJ5ItZc3x6aiNz31oN+hlH2UzgoAOqZiQSDMEfvTBMuu23OkeHYwwmCIijraCfXX0PStxhXALiCS4bcfSYqNbOYsRsTzqeEOhLTm1A6dq8xIKuVjyjUHb0NKwgT7QJ3qQAMJmANya+t40IgA1addJ+VesvnHlhTsP3rhWWHwck4u0onU5hPQCtutYENZzHTMpJ7msV8A2f+/tEmT5vyrb8JcPsBoIymihrpCbFcNS5btIwlQxP0AoLx9h1s8LvZNMxA+pp7k1tg88xqvfa3dy8OyjncUV2uRm91ZjN+BebmBAg6chtUTXJlQNBqAN4rnirE3Mw80chXFoe0IIIE7/ALVNcHS/IacWsMRbPwuBln9aFe/cCmwdSGnTX6UeoUxJbMsRPw9PlQ96+6sVaADrKCJ9D1rtnUPeF4Qfwht3PIXbUkaqBtPODUHG8eY++vO4WEQAaD66U/4M9n+C9k2lwA3JbmOQJ69qqXE8YRlZ4e28qyn+Xt0I5Gi7SDoIwdlM5RUdrsRBaA89O9eG7bUsDZZXWVbzkDXcEdaDxbsBaZDIGuYaE9PmBpU2KYuzGSy6OSfenoamlaHvYYvGbXtUBtZQjDzK0nTSTNEYLiL4a64turodCrDrzjbnVWN2TDzoukb9fnTHDWx5GBzbSJ2rlECm2M+O8FZwxE5icpHw5v6egpXwRGD3QRDhNJ/mH51eeIYDNZOYyGUOhU+9A1E8iOYqpHCG27MpJDW/KeuoP4HeunoaK8k+Fxft7ltZhtVyjSTzAI211rjxIWN24i5Ras63D/Mx39TUz5bCMxkXbozKBySdfmTNCYm2zoymPOS0DkIGs9KWTtaCl7FdjHezcf8AlssQyyNRH8p5EdKdeILn8ReTEWpa3GULswYbg9u9JOF4A3B7NWLqCWDDkPi/CjeGXDdxSohIT3FU6eXv3PWj+kSXthvtM9tWOhEqVPInYf5qe3cBRLtxQROQR12n05mujdWwuW2FLebO51Ag+6s8/wCquNbioh6Zip0kcip69udSNS2E8VX2LFggJeDbedCp305VOUzMguOAQJMbuI5AbQetS44Wwlq4VLKRA3zaGNRyFAkWxeIaQsAwR5u0Eb0oxVLoAJ50Va82o+H/AGKHvFYzag7AdupojBWzm02PLrXoHnneJQgzAneB+tRJiplGA/pbeOx7VNj8LOTWBGp/egbalSzE+6JPptStDXQLk1bSOwoi0xJAB2Gs0LZBbeQCZB/ftRuHcBXLanYVwhY/ADzjrI6hvlpW3YZh/D7fBvWHfZ9J4ha6kMPwrcMP5cPBMEJ+tchv5IWALW+ytVN+2a4BhbCzvcmroVkr/afxNUL7absLhE5lpPai+A+TKL1wzpoeUV3h7gJUiFcbdD+xrgXDnYxsSB3qbCR7ZAADqBB60lWNY8wmAJAN2dV07HfXrRAwTEZCqvl1nYmeXYiiMNcDXDkYafDJM/5ruxcgAbknc6acpooZisYYQUuljHm31joesCgMXYLusEeyGgYbdYYcmpzxa2C4kQyiCZ3PKKr638twga5vfB5jpHXvU3rg4YXMTNoWVPxHKeQNQ3VZQ4AzECXMbf4opuHwrtoMw8onkBMeveuLmHJlkIB8qmTGh+GOevOitgdpC/C8IvXvNatu4G5VZE0QvBsRbkm1dTvlNa54G8N28HZIZ2ZrhDN0HYVbLQtHr86pVIlow3gWLxJvW7eZmmSFbYjmBO2lEnKjBfgLHLm6817Gtc8R8MDYdzaRWca8gY55TyNZBevK7sVnLoHHTo08iOtRy8GjC/R3bs3HzM4VynukjQpyVTyjpUWI4haYxctorMgAJJjfUECuDiwgy2iFG8sdXPUDmN/rUltLLXdTJChyiLGX+7kTNRss1eic4jD4ZBaJ9iX1ZramV5qB25mprGAuZDdW9buBvdf2UP3nntUOFsqlyblwCd1ZCG3kTOw5UxuW/M7F22JXIIVBykbnXpQsNEL4UESQAPhhIlurToFFQvbZh94yBh/LDMSNgI2ip+H4VWIMXXUf8jODr1VV2Arm7wxUVriW4UMcsDzjuRQDzsiwvElyEkkFeTgAgnc9YPeu7nGGJUIq5RuygeboAxqTDMhCsyOZQgyu42gnefWltjgTA+V1VN1VpEDt3rmcr8Ffa4qowKliR5T0POa5wNwq0/nyrm+SCRrp+f7UKXk6aem1egefwOsdhjEHNryG8Ukx6lRB56fLpTKxxxoUGSF6aH/e1LmR7rEk6nUDtQOfBDbMRp8qnUkoDzJOlD+2J2ozOPKImBr89aU4sPgAxxCx1E/lW233/wC2J/p/OsY8CWiMfYPrt6VsfEn/AO2LbEx+dMtBS4+Ty1cjLJPu6/Ws9+2K5mv4YdASK0DDtrHRRSXj3h9MTeu3LgJ9jZ8p5AwT61zutDa7tmEi5uev50wwOFh9QBKyKU2ySOUn8K5vXmzCWM/pSpUc5Ui2YJ3eSqAdI0Mc9aPv3gQd9N9Nx2pRwXh+JuKjJmZSdII09e/Y1LxTF37d8YVmDf0iNOcTyMUGnyFTXk+xt8FoLQJkHr0FcPbtylyCLrAjbyAjqOsVFw7iSliHNtecv7u+21ORj7RBB/hWJMmHaI6686hO7KwprQnbAals2YaGZ0Pyo7CIq+Rh7xBHWZ+GuVsEgZQgE6kPO3TpTHBIty6imJzAiRJn9KaMh308+aNQw3ugdAKZ4ddKXWV9aZWeVa2Yk7R7xO5ksXWPw22P4GvztbLtCkhQ2yruSebVvXjS7lwGIJMTbiekxWIYFbak+8SBpI39elZcj8GjGtX4J1wwZiLmZRosqksI/lPc0yGSwoXKxcnyiPNHI3T26USnGCVCeyAbfLMjKOZPKelKL+L9owm2UUCTlaSdeY3J02qLbZoSSR4Ve5mUZwx952cAfvS+9YYMbdtnZyPMczFIHRj71H3MGpeDpJmTIG3TrFNcHw5ESLVwlmjcaj67CgL23sr+B8RYnCsctzUAZlAzLP8ALHWOdWvhPiyxiCq3M1i9/N8B/b50oxFtTJsEf1MB5l6kDnXOFwFuMQ4Z5t25DMumojbvRpSYE3HhjXxHww3HBtOyXN28x9myjmB+1BnCXFZLcErp94DPm666xyoTw7xB7TJluBwvuqw1HUAnlHKur2IS7dLWrpXK0lYO09DzoW+GNrlCK/iS8gjSekH0oILDgEH0HP0oy5bLNCuTpqSOfShPZEQSdjpW4w7CjZXKTz5jvXJMKYO/4V2LkL2mY3Oveu8OVc5RPm8v7UHrY3IrQcp1nnzoqIeajwliJdoAUxmPXt1NeXMehJZUnu2k/IUKYraSLh4NugY2yBvJk/KtW4g//a7jUrpvz371hHCuKtbBvoVR7XbrppVr4T9rGe2lnEW1Cgjzrvp2pgxktGmYBc1xxJEZRpSW7xAhca4k5ldRrzAy/SjODcUtm1evq4KwSD6Lt6zVYe8Rwy4x+Kyzk85Y6Co5puMVReCUm7MxZEtIqhle5Hmg6DtS8Wydf1rjAW7YH3oJ6Qfzoorhp0Zx6j8qqZOUSYa242uezB3OYj8BXZxYQEWwS50a428f0Dl610lq3AKXFPqNamFmean51wa0LUQbbk1PY4a1y77NV8/MHl60bhbP3tsMsS6j8d6v+NxVpcQTZwwKtBe5BOuxk8tqIO3wUb//AD9v2nsRiPvhuAPID0zTvRN3hC4R8uIvuXChwtjWF6sx2ParI+FtC/ccW1zcjHWlXiK4HtuYGeAM2xyzt6V1D8ENvxyyl1sm4yERba43mHdhz9Kkw3jjFLJ9rBJBJA6cu1VVLB668q6VmE6UBbZcMR9pd57TWMSBctOfeXR11n5j9qXNgHKG5bC37cxNs+Yf3LvHeq85O5FTYHHNZbPaZrb9V/IjnQaTGU2lXgY4jHNcyqgKqNH1gn15/KjrTX8OVK2iJHle5o2vNQeVFcCunHXgHtjOIOe2IzEmIYbDmflT/wAecUsri7eGuXmKYe2MwiWzHkp5nbSleOPI6yMqqMXLK2YlkJnX3hrp8po/hOMVUVlO4O+oBiIPSveFYxXuIyArB1B/Ptpyqy3uB2L3mWbbcymzHfUftSvBr7R45vZXMQTC5QmYDbQCfrue9T2boXC3FuAq95pPptlXpNB4jw4TdctfRLYMvKyf/kc5ovE37ZEILjC3Cy8ansvL1NSf26fJS+7fgFwnBVyF5kchOVidue0VE9zDoy5y9wpHux9CfXnXJwruDLGDrLEfRulc4vB5XyOdFAhRzPM+k0qY3wJ8I4mCZnaN6ivW9PUzXd3ClYbMBP1+nKvsp13IH41rszdujy0oynkQd6nt2M1wZfKTzHIDWaBS20kgHWjbClcyzL5T9Y2o3ujqpAGLvDEXipcW0E5Z2056czQ9zBMmkb7Ea/Q0bgcCAgY6tOvb9qa4PCwSSDA1A5T2rk7Elj1sVYbgt1rJtqvnuOIExPPnUP8A0C4gf2ytaKCQGHv+hqw68/8ANKfEnFLlxwruWCKAoPIdKLQrSSCvDXia5YS7bGqXEIKnqeY6EVdeLvHBm83/AIlUfOs04dYkE6gATPfpWj+LruXhaiIJZF/Wsmfcor++DTg1GRmOG4exOmtdXcGw3H4U24fz604ttOhiedNKWzZ0/TRnjVlSThxI2rluHsNIPrVvOCB2FDHBkbUvcysuiiLvDXDXfE2UliC2s1tXCOHCzhcUBtJE9YFZx4OsRjU/oBatLe7/APjmOxdiT9a1Y3cTy80FCfaihnGIhGdc8mI5+oikPinFo1p3Vcq6CB1nvVy8I4YHGFiAcqNHz0queI8CGu3gdmu/LrFGWlYIxc5KC8lItYlY+IetTrdHJwfWm97w0OVAX/D7ryBAqCyo0S6HLHxZHb15g1y94CZWornC3GsEelM/CXBWxOMt2tSA0v0yinjK3RnlilBbNW+zjgaYXBnEXAMxBu68hGn+96yTiON/iL1y8zea4xaR+H4RWnfbN4gGGwKYW35bl6NBytrv9dqy7CYebSPK67gjb6U8pJCRi5ceBjh8UqLCsTzJ796beHPEzW31GZTvOgHqaQrh8i5mKqWPlUfy9SeU8qPayfZgKAIHmmYdjt9BSfVoosdlj47ikueyFkq1wvmZxACiNpNLE9mQzEMwBIzZp125b60P/CBsjvltGYMGQy9VUanprTS89pUa3aVhbUTlgS0/1fDUZy7nZaCpUKf4SWW0CWYsIJOgXrO0n8KYYi8ptZv+Rk8pZR7g2zDrl2NAWMKXNzy5BaCgQSYk9efrUqo9t5bKv/rUHQxybsRuKHydflCZXnVoI59R/ivksKR70MTAHwx1nrRWJMlbmVGBnXbKf6o1oFtDDAKfzqnJxLjJQAFdeo1keornGYsyrDcAadx+9B3rxJI+Ef7IrrLtG3Kngtksj0SHFQwyKFU6lu/Q1zfxLZW8xBHP8qKvWOamDzHI/tQmNl5kZflp+FWMzTAbfFbz+XNrU9xTl+88wEebZ19P5hUCYEg6OBTO1aJ0jMOfIUApMmsufYW7QK+zDSpjUlokH/dKuH2jDJgrKaeZwR6RVZsYGDYnWXAAGyj/AHnTb7U8fF3D2uS25PrWPMryRSNWPUGysWLmVWAjMdATsOunWicPi1tLAyhjux1Y96UJc9posgcz1ptheHi2uePNynWnk0i/T4sk33J0iazjLjRGc/Kp7lu6YJBjpIr7AcQzaNoaLxzwpNTvfBvXTpq3Jv8A2deBBmxN5tgluPmTWjcRbLw62I1MfrVH+zvCj2eIeNS0A/I1ePFxyYe0vRdvlW2H4nhzVSaFXglfvLrRJCAfjVE8XYso51IDXWOn0ir34PBAut6A/nWf+J7PtLqjf3j+NDI/tHxRcp1EDsccBEDOa7t8aYTmDx1iouFJkdlO4qwqgjUCsbl+j18XTSkr72hFc4qOf/61ov2ScACK+JIgXduUKOdVAYY3bqoq6sY+VaZx7FjB8OCJ71wZFA0jqfpVsbpORl6rFLvjj7rb9mTeNeOJjsbcuF4VD7NIGyqeR7nWoMBhl9lJMqrFhG5HMfOmH/TbZ1KCe1EWcOo2HL8KjKdmnF0Ha9sQFjd+8OozRA115CiH4gHEZiMmuo+QHaNqJwdpVFycPddVnTMFtgTPqTzqK7xEE51S2FYcgSW7NOxrtGDzQTaxqlMtuGu5MozbidyOumleXLxtW1tqlxnJyvyAnZSajw/E2LITokjRAFMfymNwetccR9oc+UKM5nU/kf0oWGhlaulVZSBbIXKcreUacjz1oa0pUZnXOFkK0gyT+ZipcJwQ3EUe0VYtnNHm8x9OlTY7h+Hs2lF4uwt+7LBVL7lhz16Vx3jYkZ5By7nUgDRo61yMQgtwpOp1zDYdPrUDXW1OY/M7/wCKEvksIaZ69f8AIq8dMlPglv4vMuWAYOhA/LqO1SIPOB0/SlqqQQCSddJ/SmVr3yatHkjJ6omxj5UJrjAXmZhJhOcxPyq1DwM9y2jLetEOoYhzlIBMCdd55UKvgLET5UQgAtmz6QOdFgVeRFxu69m8UVQygbtvt2qXA4kugYiJ5Udj/B+LlnuYe5OWSVM6bUKcK9lQrW3UL/MpG9cD4DMGZv4ca+/Q32wCMYm+lsUTwdc2KsAdaX/a7dnHxPuoBWSW86+P5Lv/AAv5/gVcDWZ+VP8AHXQABOsUj8Mr5hpyplfEtJ5cqEuT1umVYUwcaGdqapcN22R8Q/GlV3XSvsPdZDPSuaGjKnTLx4GCpgizMFzXiDJjYjSrN42xSugNtgyjTQzG2/SqR4eAxF/DIACBfDkE6bayOZqf7QeKjD8WhVlRbAdVIGYn8JFaYT+08jPicMle9r4LR4dtlcNcbbMx09Fqh8TTzKecGD860LBLlwLHsx1qgY0feDoEH712b8SnQq8wrx4y3FYbHc03w9yVFCcUtZrRPQTUuBYFAfwrEz3kqk0F+H+N2cPiM90MekDYczVn8Vs2LuZ0YexRRkHruapl8DcjUVoPBuDG6ttfhgSegqsblHtMOaKw5Pqt7EVnwjeI0y6dTH/9qM+G8Qu9skc4q9tiUtAIqy6nUzPyn9KhPEboJbSW97TT/FP9GJBdblfhGY8d4biliMPeYATAgKD1gak0nwJvpmGQgH3hkB16Sdj3racNis0A+U7AnUf761Bc4X96QpXLqGAHvHqDyPWj9JeDHKb73J6Mhw3EGlw5UIw94DUMDpPMD0qa9hRmIyTG5gx6g0ZxzGLbx122llVRLkAzrMcgd6ifijTspPedPltrWZ6dFo/dsM4Xg8twXLLKWywoIOUmI1Wj8XwhcqsXFx2aGRx5BpJ8vIdDvS3DY0o2dCoAGY/CQTzrx8ZeIDnLcDmNNZPSa7aCqZXLjifMwXsRI9NNqHu2yOeZTqIO1F4jEnOQuUKPeOWTPTv60E6gnMTp/uwrSiDPLbKWWTsZ1/T9qLwLgsYIml6YjKSTAWDGnM13hsWo6N6iPoatHgzSex9dxTp5SFPPY0RguOPbOZZBGxzGPodKR2sSrGC7CBoSfwPWiwB/OD9KNIPc0WC341vqID3AP7gZn1FD8S8W3sQvs7rllMTKxJG2oopPs+vvatOly0TcXMEaVI/SlvEOC4ix5Ltpl7xK+oImuqg3Yd4SsTj7foarH2o3Q3EbnYAVcfBcHGLBmP8ANUPx408Qvc4Y1k/738FZ/wCH/YV4eIUoe1Nkw8jO27HQdBSfh9vS39TTp+I25jNFLJbPb6dpQSl/dA1xBOleNb012otsoBbOtCPxC3/7fwoDypc/+DTwvYL4u0tvMGmZXeBqaj8YWs+PuPb8xa5GvURFKRxHIQyXmUg7qYP1FPPCPHcPaxBe6M4I0LanOef+apHijBlf3Ob9Ui24jBYq1ws3GztfiXtQGWJ1gDYRzFVT2/tCGIiREelaxxniFvDYQXHJWYAI5E1lfiHiCXMQHtaK3KBppqdO9Pmfgl0SauVf20CWyGzIdaH4Xc0ZD8Jj5VM1sb+0AI6R9aWvfVbxlpDDf/FZj1pzcWm/YyxF0SPUfnWu4M5MMGy65dDyB6Vilq/buXrarJl1Gxjetqwt5St1CcotnLHWQImtGFHmddk7mkC2WKgErvz70Qt9c2UkSRp+1TW1019I/wAVEuH85JieR6DnV6MbkfXcMCNRr/vKpMM5ZAYHkMTsxPXvpXpYjU/WvMLaCrnMiTK9CP3oiSZlPFMIj4u8y5TcFw6kzHoOveoX4ezsPaXE55hMNHWI3pcxa490qrPNxiMu4M/zcvSj+GcPOcrcvhWiSqEXGTqSdgO1YHyae5VVHfDsDDXSjJquVWLSMpOubpXGJ4fZLFfb3Sog5LIiDzKncrPPlXYxtlbjFEUKLY+8bTN0yKND9KisYv2r57Ge6x5suRE/tbc11MFx9iKzhfLnJypPvHn6DnUF5SVJZCv9XbvU13BXjsQVGg10HYTXX/Sh/wCS7mI5LJ/PStHHLI7qkhXiWGUwJA7/AKUDduE86e3eHKSAocaakqB+R2qA2Ym2LZPPeSf2p1NJaJSxOWxYCYI6betSWrRmDMmNPU0xt8II1ZXIOvlXbtJp34Y4IL+Nspkhc2ZizSYXX61ymmK8TStmvGwQLaLHktrI5jQfnUDX32llbfqoXuDvRV15diuxMFhzjl6UKpY+8wBGgI0+orQBHGGwtgXPam2ntObKMpM7aDSqnxn7MEuXXupiMpuHa4s69ARVzs2MwOYTB94CJ7964bC5SFVtdwDrtSPHFu62MpPgyniPgXHWVK+xLBfitnMPURrUHC1RAVJhviDDWfQ8q11b9xNTP/zyqDGGzckXbKODvKjN+GtSlhT8mzF1bxyurMtv8Ltgzl3qK/g0iIg1fsR4Aw91T7Frlh+Wudfmp2qv8W+zzGqoZHt343CnK0eh3qTxSRp/52Nr8So3bWU6CmvA+C3MTcVbNvNDDN/KB3PKlfFLWIsf81l7fdlMfXapOB+K7uGfNbnK2jqD7w6dvWuUN7IS6mNUkbX4zwD4nBeztMpuWiHKE7gDaeVYyMerHUARyozH/aDfa3lRfZl1y3WGpccvTTSq7/FEbIKbJUmJgzPHHtq0O7vF40CA9IFRXOIsROQfMUpOMuHbQ14Ltw7sKkoo0S6zI+EWbwupv47DoYALgkdhrWo+J1bD3v4u2udYC3k7DZo596zH7LLObiVokzlDN9K2tmHPnWnHFUYcuWc5fcLOHces4oh7d1c77JsRHfY+lMWwl3QwIIiOfz6VVOLeBbLk3LTNZeZJUwvrFKT4UxeuTGkgnWCT+tNbXgVK/JecUEtlvbXFVQswDue/YUBw/jDYpiUDJYtghbhHvmDqo6ClHDvA65hcxNxrx5Any6datFy1lQgQAEIUDQDQ8qb5FMYwrMVu+0bMoYi2E0Gckyx5kgfjUeARVLpaWWueVzlOo3II5etdXuGvIbMbdm2CMzDNLTJIA6mIo2zjhlVcOCtxpM3NS4OhiNBNYG/Rqr2dXXw9sZ7tqYEICYWF2A1lvlS3EcflRlDqCCAAQBB1gDl671ImBdmLOryhgT5onfKOY6iKPc2QrlpNtFmMolmJ1Uf7pQezkK8VwzKxzklp2X3V7/4ojD4R8smNOTsBPy5ioluvbnK5y7Cdj2PSh8qkkupBPut0HbrrVHYdIlbEXGJBvoomMqLJHz513bulCcty68AggqFUGN9p03rizw4n/kBQyAHjedpHfrUvEsVluLZVRlU5Mx1DHnXCpeyA3CQAre1BEqxJE9Qe9cpfuWYeyQjj3iDJWenUUNiMKA+ZQcpPIzqO3KjFchFcwudZV4nL1DDmKHAfkd8M8cYi1bylReAJaZhtdyvX0qycL8f4S6gDl7TTEuvP1H61Q7Kq0wuV4khDy/nX9q59oHGqgtMgMIM9SvOqLLJE3jTRsNiHQMjAryykGvDdZdCJ7+vesVuYi8lz2outbeYldPQZdhTnA/ahi7Ui+Evr1jK31FWjlTIuDRqSYkBQCTI0nr611dRTqFzEjSP1quYLx9hLoVrqth82xOqn5inWHdbxJs3FuKB7ynT00qiafANnbcNKwysQ25/aoy15dwGE/Ouna4AcwJ/b1ruzj0ICEFQO9MdZC3E1yi3cEjbK4zA/WlmP8K4O+R9yqEgy9o5Y7FedPmyuJYLE6HqOtAf9MRiSkr0IaQe9BpPkKbXBUOK/ZaBrh7ub+m55T8iNPrVe4j4IvWf+WzeUHZreW4vzIrTGw91NM2ZW5c65TEMpKakjQ5W1EdjUniXgf6kvJjT8LVGKs5Y9xlimGBwSsvnRABIAB1YdzWo43B2cQfvkS4BObMsPHIAjck0ix32a2LhHsHfDFRMHzpr1I1+VTeKXFhUldnn2Z8PtDGs6BPLbM5TJE/lWlX1UmSap3gLwncwL3jda27XAArJzA1kzqDVuZuUfTlVMacY0xZu3ZRfGJuXVdFfIQYAB37kDWTSbDYLFYA2bzqctxdRP4MOR71YfE+HZcQHQZiIYrMH+4DnVX4hxK7fvljnPtFCx/LGwjag9b8hSs1DBXPaW0uLs4kf5r7HkJYvM3K223pUHBLTJYtI8Bgui/v3oTxFi2/hsSwMBEKifdJ5k9QNqo3oRIxrD40WyPPcCjUQRB9QdCKZWcWrMCjFsx2Kw6/2kaRz1oS1atOFbLmZNZXRf/oHlNG28L7REa2FCbu5015/IVh0aF3DW3icjDQvIzG6PpIHWKlt4dfZZbseZtGX3tf15E0n4bjlt3PKcw+Jo16GBy01rsYYqoLEk2y9ydzJ9319KQpYuxt8jPkYlgZUHUEcx6ipOH8YUiGQsd9CAJ6CedTYvCZmcIIcH3Z0kCIQ8+elB8DwOa9aWJAY3GB6LyPTWrpKrJu70OsQwbLKupPnjNqY6zy/ally+qNFwXIzSJUaHsRUWOvs19veYEmGX4ddh2FS4przg5ssgQCTv6jnS0qGbd2QYO2qsW9oHRjJEGR8uVMkVfZDKyMASROggnvSzJKh7cJcXyuANCP5x+RphgrBGW2+khm01WOneRrQkmCLV1R3hMGbTxIdAMyHSdeXpU5Ht1OdWzDpAn0agcPbF2ch2DKAdGj9qDwuFcKADBP8AVlI9O9L5H8caJsY7KGLKWKMqlTrK9+460Pf4ULq5rU6x5WMa9utTC/dzFWJbIdQ0FvXXevcViQCA1sMNwwJGn5A9qNi6fJ3xDCkYa1buAqZiI5if9mgM7WFC2faI5M+UmR9N5pvZYXLIlnAVjDN5t/hnkKjvJdaTbdCo5KBmFKpUGUbSCsB9oWLtqBcy3FHJ5DSOUjerNhftIwjge3ttaJGpHmUfTUVRFhotwWJOoGjT/MO9SHhQtA5fM53Le6o9ObdqtHM0SeP0a5g+IJcC+yuW3AX3QQSZ7biozwgq2shTOqzIPQVkLYSG+7zvcPNZBHcHlryp7h/GOLwoAe8bhHwP5iP/AK3BqqzryJ9Nrg0u7YJaFZSORPvDTcd6VWeH5YYtcL5SM7DTKe4+KeZpPgvHZCo920QgJOZdZ6gmrFw/xHYuAhbgHLKf81VSTEaYHcdh8JnSIGYa82/epLV1iNIIJjRo15gg8qbvhR77KJy++DB9NKGtYEKc4ILnVfaDb1I3onHPEcb/AA1m5dux5RoRtPID50rwfjcAIGe3dzDWDldSOs0N9onEcmCC3goa4+gBkELrNZ3avqV1k5hEiJmoZJtMpCKZsWC4nZvXfaBwfu4UNprJka70we3a1aEAPxaTPY1kN7EqQFCEBBkJJgKBrr3JP410L4UK7XCin3VmdRzAO1TWb9FPpfs0TGcWH8UiI3/jOo1hidCfQTQvi3GBcBcRdMwCLmGpM6k/iaqGJx93QqzAkAaHzGZ3PpRF+/cZULEuUEKWMqo5kT+dc83IViFOEsW7IKuJU8zudNZ5RXN3HG6GQgLZOioo2/q/eo8VjUMtduCZ0CpmC/PrUGG4uGOS1nuMep09SBsKjT5KNrg94daK3VZhcKklWDRAXYmfTarA+HzWU0Oj5VEgEhTMtO9JziAphzmZNYU9NY7xTvFsxgZAPuwYn4m1IH70GGMUJGw3kz3GypMhfjPSO/ei8E59lduMcqvFpeuup150qxl9zcJfVjtOw7DoKY8TRxYsWxB0Z3J216c5iqPnYi4dC7+Cuu+QvmA3K+6ByE969wd4q5B8sc94/ep24lltKoWBOmUxoN96hTjgyZbKi2wPvEZm9ZOk0dsC7Y+dk9/DOxFxQUCnUFdHXt+oro/dqXQ6MmaGOnf0qLAG5ctu11ixnIsmdW/CIqTG2LSXMRcJLWgFQrEEERoOxPOhvgDpbQRhbqi4LzBpIhgpkCRA05DvSxMPcQHzJdSCwPeduoMUZh773VsukSQVcbeUd+w160bas2rcspLsTlkiBPLTr3peGN+SsShw3nYeyU/+zc/29alOLCDyKVU6E+9m79vlX1zJdIzyW3JPw/29u1RYnAuhOWGU7axpzmec0QOwzg1y3D21Gj+YQZgj8qVJi/P5FMnykDViZ6UZw22VYt7pj8KmteZ58qXSNbkHReZAHxUPYb4OzcCMqkZ7pESvwz8A/rru9YNoZrzZMpgW08zR3/l9TQx4gthW9gpGstdb3z/aPh9d64wpy629c2rZzMz68/Wgl5O7r0cf9VZzFo5ADoqiT2LHnUYsssyCW5s0D/JpkMK59wAZtGGgInYyNIpZiLa2rmUsXuHQkzC9Ms711ga9jA+IHSybHkGYQQZM9h0NE8Ww8DL5STkKzppG4jpSPh1g+3UN5vNOZv2p5h8QXs5zGZcyidQBOlGbZ0EiHA+KMbY0RzliSrjMv49asuA+1NTpiLMmIz2/X+U0l4fla2imEzNlQgEgkalWnUCdjSscMGpGhV9BuN5Ip45WhXjsZ/aR4iTEXbXsHICKc0iCGPw9jFVrhuBdnVtfKZLToB1NPLPBQ+e5cbyMxKgDU+vQVx7W2xypm0Un2a6AgcyTuaSU+5hUO1bIDjlgwM1vNqDu7Hn3orA4JluFiS6/CrDUsdvQChb63AFRFS2FEyNWHqT+lF8IvNcVTmIZgYboBoWPMnWB60P2N5oNsYQ3GhSxQMdt3bnHpr2ApbxW45c5rgQIYgawOg6014tjBatC3alZIUkGCF5hehPM0iAwo1zXiQYOeCB9PeroxvYZSrRHgMG335tq7qlsvdmNUBALZT0JG2tGHA4m0jBLGRVttdIBU+VSFZmaZMEjy99q5wOLfD3XazFxrwVROggOjkEHcMFKEGNGNMuIeLLltyhsIB7c3GX2hP3TKqnDk5dVJE5u+3OtCiq2ZXKV6Fw4HiLSlrln3ZZvOmeNMzKobMyiQCQCBtyNHYkXrdzPeXLM29HRsje8VcIxKNlg5Wgx86g4lxlsQXuXcOhvJm9nc9oYQNca4oyRDMhYgNIEbg17iOKfxSqBYS1nvtdZg2Zi7ZswWVBVCXZspLaxrpXOMToynw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2" name="AutoShape 6" descr="data:image/jpeg;base64,/9j/4AAQSkZJRgABAQAAAQABAAD/2wCEAAkGBhQSERUUExQWFRUVGB8aGRgYGB0bGhsbIB4YHR8bGhwbHCYeGh4jGhoXHy8gJCcpLCwsFx4xNTAqNSYsLCkBCQoKDgwOGg8PGiwkHyQsLCwsLCwtLCwsLCwsLCwsLCwsLCwsLCwsLCwsLCwsLCwsLCwsLCwsLCwsLCwsLCwsLP/AABEIAM8A8AMBIgACEQEDEQH/xAAcAAACAwEBAQEAAAAAAAAAAAAEBQMGBwIBAAj/xAA+EAACAQIEBAMFBgYBBQADAQABAhEAAwQSITEFQVFhBiJxEzJCgZEHI6GxwdEUUmJy4fAzFSRDU4IlsvEW/8QAGQEAAwEBAQAAAAAAAAAAAAAAAQIDBAAF/8QAKhEAAgICAQQBBAICAwAAAAAAAAECEQMhMQQSQVFxEyIyYdHwM4EUQ8H/2gAMAwEAAhEDEQA/AK9hcX7Sz5h5hpP5Vzftjc7jXtSjhuOZMwCg5tdeVFtxBoEqDyjb5zTFE7QO2NDZgwPaN46VE1zMwCggHSI1qYsBmzaE7RrUKt94sbdD1pQ2dg5CuuqmSDrqORFS4hJnUefXTb5dKDdCxYgH513fuEAf1CuFbD+GW4iJLOeWugonFYK6rkMjBfTepvC1yLyKNAYQn13rQ+KcGUBkGusjMDp3pqGS9GccSwCrYtMimTcOfLJMQIn50EuMOaNY5Bh+MVoR4DlRGTIs3ImSJEa76UXxPg9pcFiXZVZkGjRJn15UvYx5SV2jLr9v7xAVnXb86LXEQoIMrmgyNiNvlQD4/Jetk8oZvmKkxKq7Eo3kbXXTWh4A+QrELlIMjzFTpy12ph4ztEWrbaZJkEDUmNZNKeI4VvKsgQs/Plrzp5irobhKqPfVo1M/SuAytWLRlGgtz0q4+Gl+9Y3FOXKQ40kTtPQ1V8NdyLnHvKRMdO1ane4Zas2va5QM6Kz3Du53j610VZxlHiDDhb75JCzm13g7D1rzh1pzJQEZdwd4PSmfHU9oWdASCTrzBHMivOB47IUFxJB0JGo33PTpS1bOemKHwjlpSGIIB+dNfaqE9qGAaNu45VKqRjrgCApcQ+WYmdQB6dajucJyqjx5DqAPMF7GlvdDJaIcfbzL7QwCyiVj8u1J8HjXtkBCASdzyjlT3iVvyjNodhry70obB55YHRBBXmD19O9cn2ugSV7RaVxSMwcvluNab2ikaFthHaKr/HUzXlCt7oVQB17Uy4dmuXLaXF1iAR/LypbftBcSxjy2rhOuxEaSfWmk/J3OiDBSLy5o0aD2O350ytBVZxm1c6/3Db9KAw/lxClxANwNHJgTJM064xhjbvkCN5AI3G+9I+AwVMh4LfZsRcVGgnUfkflR2Ja5BUNqTG3+zNCW1X+JnVSFzBo0I5ipMNeJvK2aII0PLoR1FSsug21da6rAgHIpBPy6c6A4Zh+g1GpLHQAcgOU0TYUg+Q6uTInWeoHTvTjFJ5ItZc3x6aiNz31oN+hlH2UzgoAOqZiQSDMEfvTBMuu23OkeHYwwmCIijraCfXX0PStxhXALiCS4bcfSYqNbOYsRsTzqeEOhLTm1A6dq8xIKuVjyjUHb0NKwgT7QJ3qQAMJmANya+t40IgA1addJ+VesvnHlhTsP3rhWWHwck4u0onU5hPQCtutYENZzHTMpJ7msV8A2f+/tEmT5vyrb8JcPsBoIymihrpCbFcNS5btIwlQxP0AoLx9h1s8LvZNMxA+pp7k1tg88xqvfa3dy8OyjncUV2uRm91ZjN+BebmBAg6chtUTXJlQNBqAN4rnirE3Mw80chXFoe0IIIE7/ALVNcHS/IacWsMRbPwuBln9aFe/cCmwdSGnTX6UeoUxJbMsRPw9PlQ96+6sVaADrKCJ9D1rtnUPeF4Qfwht3PIXbUkaqBtPODUHG8eY++vO4WEQAaD66U/4M9n+C9k2lwA3JbmOQJ69qqXE8YRlZ4e28qyn+Xt0I5Gi7SDoIwdlM5RUdrsRBaA89O9eG7bUsDZZXWVbzkDXcEdaDxbsBaZDIGuYaE9PmBpU2KYuzGSy6OSfenoamlaHvYYvGbXtUBtZQjDzK0nTSTNEYLiL4a64turodCrDrzjbnVWN2TDzoukb9fnTHDWx5GBzbSJ2rlECm2M+O8FZwxE5icpHw5v6egpXwRGD3QRDhNJ/mH51eeIYDNZOYyGUOhU+9A1E8iOYqpHCG27MpJDW/KeuoP4HeunoaK8k+Fxft7ltZhtVyjSTzAI211rjxIWN24i5Ras63D/Mx39TUz5bCMxkXbozKBySdfmTNCYm2zoymPOS0DkIGs9KWTtaCl7FdjHezcf8AlssQyyNRH8p5EdKdeILn8ReTEWpa3GULswYbg9u9JOF4A3B7NWLqCWDDkPi/CjeGXDdxSohIT3FU6eXv3PWj+kSXthvtM9tWOhEqVPInYf5qe3cBRLtxQROQR12n05mujdWwuW2FLebO51Ag+6s8/wCquNbioh6Zip0kcip69udSNS2E8VX2LFggJeDbedCp305VOUzMguOAQJMbuI5AbQetS44Wwlq4VLKRA3zaGNRyFAkWxeIaQsAwR5u0Eb0oxVLoAJ50Va82o+H/AGKHvFYzag7AdupojBWzm02PLrXoHnneJQgzAneB+tRJiplGA/pbeOx7VNj8LOTWBGp/egbalSzE+6JPptStDXQLk1bSOwoi0xJAB2Gs0LZBbeQCZB/ftRuHcBXLanYVwhY/ADzjrI6hvlpW3YZh/D7fBvWHfZ9J4ha6kMPwrcMP5cPBMEJ+tchv5IWALW+ytVN+2a4BhbCzvcmroVkr/afxNUL7absLhE5lpPai+A+TKL1wzpoeUV3h7gJUiFcbdD+xrgXDnYxsSB3qbCR7ZAADqBB60lWNY8wmAJAN2dV07HfXrRAwTEZCqvl1nYmeXYiiMNcDXDkYafDJM/5ruxcgAbknc6acpooZisYYQUuljHm31joesCgMXYLusEeyGgYbdYYcmpzxa2C4kQyiCZ3PKKr638twga5vfB5jpHXvU3rg4YXMTNoWVPxHKeQNQ3VZQ4AzECXMbf4opuHwrtoMw8onkBMeveuLmHJlkIB8qmTGh+GOevOitgdpC/C8IvXvNatu4G5VZE0QvBsRbkm1dTvlNa54G8N28HZIZ2ZrhDN0HYVbLQtHr86pVIlow3gWLxJvW7eZmmSFbYjmBO2lEnKjBfgLHLm6817Gtc8R8MDYdzaRWca8gY55TyNZBevK7sVnLoHHTo08iOtRy8GjC/R3bs3HzM4VynukjQpyVTyjpUWI4haYxctorMgAJJjfUECuDiwgy2iFG8sdXPUDmN/rUltLLXdTJChyiLGX+7kTNRss1eic4jD4ZBaJ9iX1ZramV5qB25mprGAuZDdW9buBvdf2UP3nntUOFsqlyblwCd1ZCG3kTOw5UxuW/M7F22JXIIVBykbnXpQsNEL4UESQAPhhIlurToFFQvbZh94yBh/LDMSNgI2ip+H4VWIMXXUf8jODr1VV2Arm7wxUVriW4UMcsDzjuRQDzsiwvElyEkkFeTgAgnc9YPeu7nGGJUIq5RuygeboAxqTDMhCsyOZQgyu42gnefWltjgTA+V1VN1VpEDt3rmcr8Ffa4qowKliR5T0POa5wNwq0/nyrm+SCRrp+f7UKXk6aem1egefwOsdhjEHNryG8Ukx6lRB56fLpTKxxxoUGSF6aH/e1LmR7rEk6nUDtQOfBDbMRp8qnUkoDzJOlD+2J2ozOPKImBr89aU4sPgAxxCx1E/lW233/wC2J/p/OsY8CWiMfYPrt6VsfEn/AO2LbEx+dMtBS4+Ty1cjLJPu6/Ws9+2K5mv4YdASK0DDtrHRRSXj3h9MTeu3LgJ9jZ8p5AwT61zutDa7tmEi5uev50wwOFh9QBKyKU2ySOUn8K5vXmzCWM/pSpUc5Ui2YJ3eSqAdI0Mc9aPv3gQd9N9Nx2pRwXh+JuKjJmZSdII09e/Y1LxTF37d8YVmDf0iNOcTyMUGnyFTXk+xt8FoLQJkHr0FcPbtylyCLrAjbyAjqOsVFw7iSliHNtecv7u+21ORj7RBB/hWJMmHaI6686hO7KwprQnbAals2YaGZ0Pyo7CIq+Rh7xBHWZ+GuVsEgZQgE6kPO3TpTHBIty6imJzAiRJn9KaMh308+aNQw3ugdAKZ4ddKXWV9aZWeVa2Yk7R7xO5ksXWPw22P4GvztbLtCkhQ2yruSebVvXjS7lwGIJMTbiekxWIYFbak+8SBpI39elZcj8GjGtX4J1wwZiLmZRosqksI/lPc0yGSwoXKxcnyiPNHI3T26USnGCVCeyAbfLMjKOZPKelKL+L9owm2UUCTlaSdeY3J02qLbZoSSR4Ve5mUZwx952cAfvS+9YYMbdtnZyPMczFIHRj71H3MGpeDpJmTIG3TrFNcHw5ESLVwlmjcaj67CgL23sr+B8RYnCsctzUAZlAzLP8ALHWOdWvhPiyxiCq3M1i9/N8B/b50oxFtTJsEf1MB5l6kDnXOFwFuMQ4Z5t25DMumojbvRpSYE3HhjXxHww3HBtOyXN28x9myjmB+1BnCXFZLcErp94DPm666xyoTw7xB7TJluBwvuqw1HUAnlHKur2IS7dLWrpXK0lYO09DzoW+GNrlCK/iS8gjSekH0oILDgEH0HP0oy5bLNCuTpqSOfShPZEQSdjpW4w7CjZXKTz5jvXJMKYO/4V2LkL2mY3Oveu8OVc5RPm8v7UHrY3IrQcp1nnzoqIeajwliJdoAUxmPXt1NeXMehJZUnu2k/IUKYraSLh4NugY2yBvJk/KtW4g//a7jUrpvz371hHCuKtbBvoVR7XbrppVr4T9rGe2lnEW1Cgjzrvp2pgxktGmYBc1xxJEZRpSW7xAhca4k5ldRrzAy/SjODcUtm1evq4KwSD6Lt6zVYe8Rwy4x+Kyzk85Y6Co5puMVReCUm7MxZEtIqhle5Hmg6DtS8Wydf1rjAW7YH3oJ6Qfzoorhp0Zx6j8qqZOUSYa242uezB3OYj8BXZxYQEWwS50a428f0Dl610lq3AKXFPqNamFmean51wa0LUQbbk1PY4a1y77NV8/MHl60bhbP3tsMsS6j8d6v+NxVpcQTZwwKtBe5BOuxk8tqIO3wUb//AD9v2nsRiPvhuAPID0zTvRN3hC4R8uIvuXChwtjWF6sx2ParI+FtC/ccW1zcjHWlXiK4HtuYGeAM2xyzt6V1D8ENvxyyl1sm4yERba43mHdhz9Kkw3jjFLJ9rBJBJA6cu1VVLB668q6VmE6UBbZcMR9pd57TWMSBctOfeXR11n5j9qXNgHKG5bC37cxNs+Yf3LvHeq85O5FTYHHNZbPaZrb9V/IjnQaTGU2lXgY4jHNcyqgKqNH1gn15/KjrTX8OVK2iJHle5o2vNQeVFcCunHXgHtjOIOe2IzEmIYbDmflT/wAecUsri7eGuXmKYe2MwiWzHkp5nbSleOPI6yMqqMXLK2YlkJnX3hrp8po/hOMVUVlO4O+oBiIPSveFYxXuIyArB1B/Ptpyqy3uB2L3mWbbcymzHfUftSvBr7R45vZXMQTC5QmYDbQCfrue9T2boXC3FuAq95pPptlXpNB4jw4TdctfRLYMvKyf/kc5ovE37ZEILjC3Cy8ansvL1NSf26fJS+7fgFwnBVyF5kchOVidue0VE9zDoy5y9wpHux9CfXnXJwruDLGDrLEfRulc4vB5XyOdFAhRzPM+k0qY3wJ8I4mCZnaN6ivW9PUzXd3ClYbMBP1+nKvsp13IH41rszdujy0oynkQd6nt2M1wZfKTzHIDWaBS20kgHWjbClcyzL5T9Y2o3ujqpAGLvDEXipcW0E5Z2056czQ9zBMmkb7Ea/Q0bgcCAgY6tOvb9qa4PCwSSDA1A5T2rk7Elj1sVYbgt1rJtqvnuOIExPPnUP8A0C4gf2ytaKCQGHv+hqw68/8ANKfEnFLlxwruWCKAoPIdKLQrSSCvDXia5YS7bGqXEIKnqeY6EVdeLvHBm83/AIlUfOs04dYkE6gATPfpWj+LruXhaiIJZF/Wsmfcor++DTg1GRmOG4exOmtdXcGw3H4U24fz604ttOhiedNKWzZ0/TRnjVlSThxI2rluHsNIPrVvOCB2FDHBkbUvcysuiiLvDXDXfE2UliC2s1tXCOHCzhcUBtJE9YFZx4OsRjU/oBatLe7/APjmOxdiT9a1Y3cTy80FCfaihnGIhGdc8mI5+oikPinFo1p3Vcq6CB1nvVy8I4YHGFiAcqNHz0queI8CGu3gdmu/LrFGWlYIxc5KC8lItYlY+IetTrdHJwfWm97w0OVAX/D7ryBAqCyo0S6HLHxZHb15g1y94CZWornC3GsEelM/CXBWxOMt2tSA0v0yinjK3RnlilBbNW+zjgaYXBnEXAMxBu68hGn+96yTiON/iL1y8zea4xaR+H4RWnfbN4gGGwKYW35bl6NBytrv9dqy7CYebSPK67gjb6U8pJCRi5ceBjh8UqLCsTzJ796beHPEzW31GZTvOgHqaQrh8i5mKqWPlUfy9SeU8qPayfZgKAIHmmYdjt9BSfVoosdlj47ikueyFkq1wvmZxACiNpNLE9mQzEMwBIzZp125b60P/CBsjvltGYMGQy9VUanprTS89pUa3aVhbUTlgS0/1fDUZy7nZaCpUKf4SWW0CWYsIJOgXrO0n8KYYi8ptZv+Rk8pZR7g2zDrl2NAWMKXNzy5BaCgQSYk9efrUqo9t5bKv/rUHQxybsRuKHydflCZXnVoI59R/ivksKR70MTAHwx1nrRWJMlbmVGBnXbKf6o1oFtDDAKfzqnJxLjJQAFdeo1keornGYsyrDcAadx+9B3rxJI+Ef7IrrLtG3Kngtksj0SHFQwyKFU6lu/Q1zfxLZW8xBHP8qKvWOamDzHI/tQmNl5kZflp+FWMzTAbfFbz+XNrU9xTl+88wEebZ19P5hUCYEg6OBTO1aJ0jMOfIUApMmsufYW7QK+zDSpjUlokH/dKuH2jDJgrKaeZwR6RVZsYGDYnWXAAGyj/AHnTb7U8fF3D2uS25PrWPMryRSNWPUGysWLmVWAjMdATsOunWicPi1tLAyhjux1Y96UJc9posgcz1ptheHi2uePNynWnk0i/T4sk33J0iazjLjRGc/Kp7lu6YJBjpIr7AcQzaNoaLxzwpNTvfBvXTpq3Jv8A2deBBmxN5tgluPmTWjcRbLw62I1MfrVH+zvCj2eIeNS0A/I1ePFxyYe0vRdvlW2H4nhzVSaFXglfvLrRJCAfjVE8XYso51IDXWOn0ir34PBAut6A/nWf+J7PtLqjf3j+NDI/tHxRcp1EDsccBEDOa7t8aYTmDx1iouFJkdlO4qwqgjUCsbl+j18XTSkr72hFc4qOf/61ov2ScACK+JIgXduUKOdVAYY3bqoq6sY+VaZx7FjB8OCJ71wZFA0jqfpVsbpORl6rFLvjj7rb9mTeNeOJjsbcuF4VD7NIGyqeR7nWoMBhl9lJMqrFhG5HMfOmH/TbZ1KCe1EWcOo2HL8KjKdmnF0Ha9sQFjd+8OozRA115CiH4gHEZiMmuo+QHaNqJwdpVFycPddVnTMFtgTPqTzqK7xEE51S2FYcgSW7NOxrtGDzQTaxqlMtuGu5MozbidyOumleXLxtW1tqlxnJyvyAnZSajw/E2LITokjRAFMfymNwetccR9oc+UKM5nU/kf0oWGhlaulVZSBbIXKcreUacjz1oa0pUZnXOFkK0gyT+ZipcJwQ3EUe0VYtnNHm8x9OlTY7h+Hs2lF4uwt+7LBVL7lhz16Vx3jYkZ5By7nUgDRo61yMQgtwpOp1zDYdPrUDXW1OY/M7/wCKEvksIaZ69f8AIq8dMlPglv4vMuWAYOhA/LqO1SIPOB0/SlqqQQCSddJ/SmVr3yatHkjJ6omxj5UJrjAXmZhJhOcxPyq1DwM9y2jLetEOoYhzlIBMCdd55UKvgLET5UQgAtmz6QOdFgVeRFxu69m8UVQygbtvt2qXA4kugYiJ5Udj/B+LlnuYe5OWSVM6bUKcK9lQrW3UL/MpG9cD4DMGZv4ca+/Q32wCMYm+lsUTwdc2KsAdaX/a7dnHxPuoBWSW86+P5Lv/AAv5/gVcDWZ+VP8AHXQABOsUj8Mr5hpyplfEtJ5cqEuT1umVYUwcaGdqapcN22R8Q/GlV3XSvsPdZDPSuaGjKnTLx4GCpgizMFzXiDJjYjSrN42xSugNtgyjTQzG2/SqR4eAxF/DIACBfDkE6bayOZqf7QeKjD8WhVlRbAdVIGYn8JFaYT+08jPicMle9r4LR4dtlcNcbbMx09Fqh8TTzKecGD860LBLlwLHsx1qgY0feDoEH712b8SnQq8wrx4y3FYbHc03w9yVFCcUtZrRPQTUuBYFAfwrEz3kqk0F+H+N2cPiM90MekDYczVn8Vs2LuZ0YexRRkHruapl8DcjUVoPBuDG6ttfhgSegqsblHtMOaKw5Pqt7EVnwjeI0y6dTH/9qM+G8Qu9skc4q9tiUtAIqy6nUzPyn9KhPEboJbSW97TT/FP9GJBdblfhGY8d4biliMPeYATAgKD1gak0nwJvpmGQgH3hkB16Sdj3racNis0A+U7AnUf761Bc4X96QpXLqGAHvHqDyPWj9JeDHKb73J6Mhw3EGlw5UIw94DUMDpPMD0qa9hRmIyTG5gx6g0ZxzGLbx122llVRLkAzrMcgd6ifijTspPedPltrWZ6dFo/dsM4Xg8twXLLKWywoIOUmI1Wj8XwhcqsXFx2aGRx5BpJ8vIdDvS3DY0o2dCoAGY/CQTzrx8ZeIDnLcDmNNZPSa7aCqZXLjifMwXsRI9NNqHu2yOeZTqIO1F4jEnOQuUKPeOWTPTv60E6gnMTp/uwrSiDPLbKWWTsZ1/T9qLwLgsYIml6YjKSTAWDGnM13hsWo6N6iPoatHgzSex9dxTp5SFPPY0RguOPbOZZBGxzGPodKR2sSrGC7CBoSfwPWiwB/OD9KNIPc0WC341vqID3AP7gZn1FD8S8W3sQvs7rllMTKxJG2oopPs+vvatOly0TcXMEaVI/SlvEOC4ix5Ltpl7xK+oImuqg3Yd4SsTj7foarH2o3Q3EbnYAVcfBcHGLBmP8ANUPx408Qvc4Y1k/738FZ/wCH/YV4eIUoe1Nkw8jO27HQdBSfh9vS39TTp+I25jNFLJbPb6dpQSl/dA1xBOleNb012otsoBbOtCPxC3/7fwoDypc/+DTwvYL4u0tvMGmZXeBqaj8YWs+PuPb8xa5GvURFKRxHIQyXmUg7qYP1FPPCPHcPaxBe6M4I0LanOef+apHijBlf3Ob9Ui24jBYq1ws3GztfiXtQGWJ1gDYRzFVT2/tCGIiREelaxxniFvDYQXHJWYAI5E1lfiHiCXMQHtaK3KBppqdO9Pmfgl0SauVf20CWyGzIdaH4Xc0ZD8Jj5VM1sb+0AI6R9aWvfVbxlpDDf/FZj1pzcWm/YyxF0SPUfnWu4M5MMGy65dDyB6Vilq/buXrarJl1Gxjetqwt5St1CcotnLHWQImtGFHmddk7mkC2WKgErvz70Qt9c2UkSRp+1TW1019I/wAVEuH85JieR6DnV6MbkfXcMCNRr/vKpMM5ZAYHkMTsxPXvpXpYjU/WvMLaCrnMiTK9CP3oiSZlPFMIj4u8y5TcFw6kzHoOveoX4ezsPaXE55hMNHWI3pcxa490qrPNxiMu4M/zcvSj+GcPOcrcvhWiSqEXGTqSdgO1YHyae5VVHfDsDDXSjJquVWLSMpOubpXGJ4fZLFfb3Sog5LIiDzKncrPPlXYxtlbjFEUKLY+8bTN0yKND9KisYv2r57Ge6x5suRE/tbc11MFx9iKzhfLnJypPvHn6DnUF5SVJZCv9XbvU13BXjsQVGg10HYTXX/Sh/wCS7mI5LJ/PStHHLI7qkhXiWGUwJA7/AKUDduE86e3eHKSAocaakqB+R2qA2Ym2LZPPeSf2p1NJaJSxOWxYCYI6betSWrRmDMmNPU0xt8II1ZXIOvlXbtJp34Y4IL+Nspkhc2ZizSYXX61ymmK8TStmvGwQLaLHktrI5jQfnUDX32llbfqoXuDvRV15diuxMFhzjl6UKpY+8wBGgI0+orQBHGGwtgXPam2ntObKMpM7aDSqnxn7MEuXXupiMpuHa4s69ARVzs2MwOYTB94CJ7964bC5SFVtdwDrtSPHFu62MpPgyniPgXHWVK+xLBfitnMPURrUHC1RAVJhviDDWfQ8q11b9xNTP/zyqDGGzckXbKODvKjN+GtSlhT8mzF1bxyurMtv8Ltgzl3qK/g0iIg1fsR4Aw91T7Frlh+Wudfmp2qv8W+zzGqoZHt343CnK0eh3qTxSRp/52Nr8So3bWU6CmvA+C3MTcVbNvNDDN/KB3PKlfFLWIsf81l7fdlMfXapOB+K7uGfNbnK2jqD7w6dvWuUN7IS6mNUkbX4zwD4nBeztMpuWiHKE7gDaeVYyMerHUARyozH/aDfa3lRfZl1y3WGpccvTTSq7/FEbIKbJUmJgzPHHtq0O7vF40CA9IFRXOIsROQfMUpOMuHbQ14Ltw7sKkoo0S6zI+EWbwupv47DoYALgkdhrWo+J1bD3v4u2udYC3k7DZo596zH7LLObiVokzlDN9K2tmHPnWnHFUYcuWc5fcLOHces4oh7d1c77JsRHfY+lMWwl3QwIIiOfz6VVOLeBbLk3LTNZeZJUwvrFKT4UxeuTGkgnWCT+tNbXgVK/JecUEtlvbXFVQswDue/YUBw/jDYpiUDJYtghbhHvmDqo6ClHDvA65hcxNxrx5Any6datFy1lQgQAEIUDQDQ8qb5FMYwrMVu+0bMoYi2E0Gckyx5kgfjUeARVLpaWWueVzlOo3II5etdXuGvIbMbdm2CMzDNLTJIA6mIo2zjhlVcOCtxpM3NS4OhiNBNYG/Rqr2dXXw9sZ7tqYEICYWF2A1lvlS3EcflRlDqCCAAQBB1gDl671ImBdmLOryhgT5onfKOY6iKPc2QrlpNtFmMolmJ1Uf7pQezkK8VwzKxzklp2X3V7/4ojD4R8smNOTsBPy5ioluvbnK5y7Cdj2PSh8qkkupBPut0HbrrVHYdIlbEXGJBvoomMqLJHz513bulCcty68AggqFUGN9p03rizw4n/kBQyAHjedpHfrUvEsVluLZVRlU5Mx1DHnXCpeyA3CQAre1BEqxJE9Qe9cpfuWYeyQjj3iDJWenUUNiMKA+ZQcpPIzqO3KjFchFcwudZV4nL1DDmKHAfkd8M8cYi1bylReAJaZhtdyvX0qycL8f4S6gDl7TTEuvP1H61Q7Kq0wuV4khDy/nX9q59oHGqgtMgMIM9SvOqLLJE3jTRsNiHQMjAryykGvDdZdCJ7+vesVuYi8lz2outbeYldPQZdhTnA/ahi7Ui+Evr1jK31FWjlTIuDRqSYkBQCTI0nr611dRTqFzEjSP1quYLx9hLoVrqth82xOqn5inWHdbxJs3FuKB7ynT00qiafANnbcNKwysQ25/aoy15dwGE/Ouna4AcwJ/b1ruzj0ICEFQO9MdZC3E1yi3cEjbK4zA/WlmP8K4O+R9yqEgy9o5Y7FedPmyuJYLE6HqOtAf9MRiSkr0IaQe9BpPkKbXBUOK/ZaBrh7ub+m55T8iNPrVe4j4IvWf+WzeUHZreW4vzIrTGw91NM2ZW5c65TEMpKakjQ5W1EdjUniXgf6kvJjT8LVGKs5Y9xlimGBwSsvnRABIAB1YdzWo43B2cQfvkS4BObMsPHIAjck0ix32a2LhHsHfDFRMHzpr1I1+VTeKXFhUldnn2Z8PtDGs6BPLbM5TJE/lWlX1UmSap3gLwncwL3jda27XAArJzA1kzqDVuZuUfTlVMacY0xZu3ZRfGJuXVdFfIQYAB37kDWTSbDYLFYA2bzqctxdRP4MOR71YfE+HZcQHQZiIYrMH+4DnVX4hxK7fvljnPtFCx/LGwjag9b8hSs1DBXPaW0uLs4kf5r7HkJYvM3K223pUHBLTJYtI8Bgui/v3oTxFi2/hsSwMBEKifdJ5k9QNqo3oRIxrD40WyPPcCjUQRB9QdCKZWcWrMCjFsx2Kw6/2kaRz1oS1atOFbLmZNZXRf/oHlNG28L7REa2FCbu5015/IVh0aF3DW3icjDQvIzG6PpIHWKlt4dfZZbseZtGX3tf15E0n4bjlt3PKcw+Jo16GBy01rsYYqoLEk2y9ydzJ9319KQpYuxt8jPkYlgZUHUEcx6ipOH8YUiGQsd9CAJ6CedTYvCZmcIIcH3Z0kCIQ8+elB8DwOa9aWJAY3GB6LyPTWrpKrJu70OsQwbLKupPnjNqY6zy/ally+qNFwXIzSJUaHsRUWOvs19veYEmGX4ddh2FS4przg5ssgQCTv6jnS0qGbd2QYO2qsW9oHRjJEGR8uVMkVfZDKyMASROggnvSzJKh7cJcXyuANCP5x+RphgrBGW2+khm01WOneRrQkmCLV1R3hMGbTxIdAMyHSdeXpU5Ht1OdWzDpAn0agcPbF2ch2DKAdGj9qDwuFcKADBP8AVlI9O9L5H8caJsY7KGLKWKMqlTrK9+460Pf4ULq5rU6x5WMa9utTC/dzFWJbIdQ0FvXXevcViQCA1sMNwwJGn5A9qNi6fJ3xDCkYa1buAqZiI5if9mgM7WFC2faI5M+UmR9N5pvZYXLIlnAVjDN5t/hnkKjvJdaTbdCo5KBmFKpUGUbSCsB9oWLtqBcy3FHJ5DSOUjerNhftIwjge3ttaJGpHmUfTUVRFhotwWJOoGjT/MO9SHhQtA5fM53Le6o9ObdqtHM0SeP0a5g+IJcC+yuW3AX3QQSZ7biozwgq2shTOqzIPQVkLYSG+7zvcPNZBHcHlryp7h/GOLwoAe8bhHwP5iP/AK3BqqzryJ9Nrg0u7YJaFZSORPvDTcd6VWeH5YYtcL5SM7DTKe4+KeZpPgvHZCo920QgJOZdZ6gmrFw/xHYuAhbgHLKf81VSTEaYHcdh8JnSIGYa82/epLV1iNIIJjRo15gg8qbvhR77KJy++DB9NKGtYEKc4ILnVfaDb1I3onHPEcb/AA1m5dux5RoRtPID50rwfjcAIGe3dzDWDldSOs0N9onEcmCC3goa4+gBkELrNZ3avqV1k5hEiJmoZJtMpCKZsWC4nZvXfaBwfu4UNprJka70we3a1aEAPxaTPY1kN7EqQFCEBBkJJgKBrr3JP410L4UK7XCin3VmdRzAO1TWb9FPpfs0TGcWH8UiI3/jOo1hidCfQTQvi3GBcBcRdMwCLmGpM6k/iaqGJx93QqzAkAaHzGZ3PpRF+/cZULEuUEKWMqo5kT+dc83IViFOEsW7IKuJU8zudNZ5RXN3HG6GQgLZOioo2/q/eo8VjUMtduCZ0CpmC/PrUGG4uGOS1nuMep09SBsKjT5KNrg94daK3VZhcKklWDRAXYmfTarA+HzWU0Oj5VEgEhTMtO9JziAphzmZNYU9NY7xTvFsxgZAPuwYn4m1IH70GGMUJGw3kz3GypMhfjPSO/ei8E59lduMcqvFpeuup150qxl9zcJfVjtOw7DoKY8TRxYsWxB0Z3J216c5iqPnYi4dC7+Cuu+QvmA3K+6ByE969wd4q5B8sc94/ep24lltKoWBOmUxoN96hTjgyZbKi2wPvEZm9ZOk0dsC7Y+dk9/DOxFxQUCnUFdHXt+oro/dqXQ6MmaGOnf0qLAG5ctu11ixnIsmdW/CIqTG2LSXMRcJLWgFQrEEERoOxPOhvgDpbQRhbqi4LzBpIhgpkCRA05DvSxMPcQHzJdSCwPeduoMUZh773VsukSQVcbeUd+w160bas2rcspLsTlkiBPLTr3peGN+SsShw3nYeyU/+zc/29alOLCDyKVU6E+9m79vlX1zJdIzyW3JPw/29u1RYnAuhOWGU7axpzmec0QOwzg1y3D21Gj+YQZgj8qVJi/P5FMnykDViZ6UZw22VYt7pj8KmteZ58qXSNbkHReZAHxUPYb4OzcCMqkZ7pESvwz8A/rru9YNoZrzZMpgW08zR3/l9TQx4gthW9gpGstdb3z/aPh9d64wpy629c2rZzMz68/Wgl5O7r0cf9VZzFo5ADoqiT2LHnUYsssyCW5s0D/JpkMK59wAZtGGgInYyNIpZiLa2rmUsXuHQkzC9Ms711ga9jA+IHSybHkGYQQZM9h0NE8Ww8DL5STkKzppG4jpSPh1g+3UN5vNOZv2p5h8QXs5zGZcyidQBOlGbZ0EiHA+KMbY0RzliSrjMv49asuA+1NTpiLMmIz2/X+U0l4fla2imEzNlQgEgkalWnUCdjSscMGpGhV9BuN5Ip45WhXjsZ/aR4iTEXbXsHICKc0iCGPw9jFVrhuBdnVtfKZLToB1NPLPBQ+e5cbyMxKgDU+vQVx7W2xypm0Un2a6AgcyTuaSU+5hUO1bIDjlgwM1vNqDu7Hn3orA4JluFiS6/CrDUsdvQChb63AFRFS2FEyNWHqT+lF8IvNcVTmIZgYboBoWPMnWB60P2N5oNsYQ3GhSxQMdt3bnHpr2ApbxW45c5rgQIYgawOg6014tjBatC3alZIUkGCF5hehPM0iAwo1zXiQYOeCB9PeroxvYZSrRHgMG335tq7qlsvdmNUBALZT0JG2tGHA4m0jBLGRVttdIBU+VSFZmaZMEjy99q5wOLfD3XazFxrwVROggOjkEHcMFKEGNGNMuIeLLltyhsIB7c3GX2hP3TKqnDk5dVJE5u+3OtCiq2ZXKV6Fw4HiLSlrln3ZZvOmeNMzKobMyiQCQCBtyNHYkXrdzPeXLM29HRsje8VcIxKNlg5Wgx86g4lxlsQXuXcOhvJm9nc9oYQNca4oyRDMhYgNIEbg17iOKfxSqBYS1nvtdZg2Zi7ZswWVBVCXZspLaxrpXOMToynw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184" name="Picture 8" descr="http://www.fire-etc.com/fireetc/content/weatherbeltkit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133600"/>
            <a:ext cx="3619500" cy="3619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Flow/current 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 descr="http://www.swoffer.com/img/jblum-Cedar-4du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828800"/>
            <a:ext cx="6191250" cy="4314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GPS </a:t>
            </a:r>
            <a:r>
              <a:rPr lang="en-US" dirty="0" err="1" smtClean="0"/>
              <a:t>Reciever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8130" name="Picture 2" descr="http://warnell.forestry.uga.edu/warnell/bettinger/GPS/Antenna_08020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371600"/>
            <a:ext cx="348615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Altimeter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5538" name="Picture 2" descr="https://encrypted-tbn2.gstatic.com/images?q=tbn:ANd9GcRDYGnis3CLTETaP-W3bW_JDiskKNHO0qx0XiGrmenGh4IGAp60CNZgNqJ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438400"/>
            <a:ext cx="5439905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 Compass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 descr="http://www.bjtmgt.com/images/hand&amp;comp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828800"/>
            <a:ext cx="6096000" cy="4076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 Lens/Field Microscope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6082" name="Picture 2" descr="http://www.geologysuperstore.com/images/products/300x300/ruper-5008-field-hand-lens-2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057400"/>
            <a:ext cx="38862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Hip 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5058" name="Picture 2" descr="https://encrypted-tbn0.gstatic.com/images?q=tbn:ANd9GcSTLRwYzs1TyYizDedEzDyBOLeJu47IfVqJ-XZzu71O7ZK9TVMhg-ERU9l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981200"/>
            <a:ext cx="4533900" cy="411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Hypo-Hatchet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http://www.forestrytools.com.au/userfiles/HypoHatchet-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514600"/>
            <a:ext cx="6477000" cy="2641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Increment Borer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3010" name="Picture 2" descr="http://dnr.wi.gov/org/caer/ce/eek/job/images/foresterQuizCoreBor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981200"/>
            <a:ext cx="4332339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http://www.marymortoncowan.com/MeasuringL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438400"/>
            <a:ext cx="3962400" cy="3169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Logger’s Tape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http://www.ustape.com/stores/u/ustape/catalog/67215-900-Spencer-no-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133600"/>
            <a:ext cx="3543300" cy="3543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 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9938" name="Picture 2" descr="http://www.tdsmeter.com/tools/product_detail/files/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524000"/>
            <a:ext cx="2628900" cy="4238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Planimeter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http://www.hpmuseum.org/planfi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133600"/>
            <a:ext cx="5133975" cy="3438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http://www.state.sc.us/forest/plant%20pr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286000"/>
            <a:ext cx="32004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Back-Pack Fire Pump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4514" name="Picture 2" descr="http://www.transcat.com/images/Photos/170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514600"/>
            <a:ext cx="557939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Plastic </a:t>
            </a:r>
            <a:r>
              <a:rPr lang="en-US" dirty="0" err="1" smtClean="0"/>
              <a:t>Flaggin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http://img1.fastenal.com/productimages/1116-77-002_hr4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667000"/>
            <a:ext cx="452673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Pulaski Forester Axe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5842" name="AutoShape 2" descr="data:image/jpeg;base64,/9j/4AAQSkZJRgABAQAAAQABAAD/2wCEAAkGBhEGEBMIBxQVEhQVGBcYFxMSFRIVFBgZFhUXFBYTHhUXHCYeIxskGR4XIS8jIycpLCwtFyIxNTAqNSYrLCkBCQoKDgwOGg8PGiwlHyQsLzUtMzQsLCwtLi0sKSwsLC81LCwsLC8sMjQtLCwsLTQsLCw0LywsKTI1LCwvNC80Kf/AABEIAMgAyAMBIgACEQEDEQH/xAAcAAEAAQUBAQAAAAAAAAAAAAAABwIDBAUGCAH/xAA5EAACAQEGAwUFBwQDAQAAAAAAAQIDBAUGESExQVFhBxIycbEUIkJSYhMjgZGhwtFygsHhFrLwFf/EABoBAQACAwEAAAAAAAAAAAAAAAAFBgIDBAH/xAAtEQACAgICAQIDBwUAAAAAAAAAAgEDBBESMSFBYQVR8BMiMoGh0fEjcZGx4f/aAAwDAQACEQMRAD8AnEAAAAAAAAAAAAAAAAAAAAAAAGBab9s1jqxsNprU4VJLNQlOKk83ktHzf5meeee02wWix2602q3Qn3ZzzhNpuDhklFKW2i4GTgjtdr4f7tjvjvWihsm3nVgujfiXR/gzVNsROpNyUs8bgn0GDc990L/pK2XZUjUg+Md0+TW6fRmcbYnZqmJidSAADwAAAAAAAAAAAAAAAAAAAAAAAAAAAAAApqU1VThUSaejT1T6ZHFYh7IrvvzOpQg7NUfxUclHPrTfu/lkduDGVhuz2GleiAbdhS9ey2o7zu2XfpLxVKebg1yqUnsvzS5kmYF7S6GMIqz1cqNoS1pN6S5yg3uum667nYTgqicJpNPRp6pp7rI80YwsFO5ryrWe55d2MKjcJQeXceknFNfLLNLyOd/6PmOiTxkjL3W3cR4n9z0yCKMD9sCqyjduJWk9FG0aJN7ZTWy/qWnPLclZPvao3o8PG4OK+h6G4vB9ABmaAAAAAAAAAAAAAAAAAAAAAAAAAAAAAADl+0i9rRct31LVdieeaU5x8VOD0lUS5rRdM8+B52tSUUqkH3lL4s88/wDZ6LxdfCjCV208m5rKeeqUWtY+bX6EW4kwxC84faWRRhUW2Wil0eXHkyCy86pb4r3138o+vUn/AIa01pO48T/kjmUstSRezXtUlcDjdV9ycrO9IVHrKl06w6cOHIjq0U3Qk6dVNSTyaejT5Fhs60nXmDuvRLU4sewqVWNeKq0WpRkk1KLTTT1TTXArPOGAO1Gvg9qyWvOtZm9aefvQz3lBv/q9H03J+uO/7PiSkrbdVRVIPlvF/LKO6fRnejwxWr8dqZ89fM2IAMznAAAAAAAAAAAAAAAAAAAAAAAABrr8vZXVT761m9Irrz8kZdrtUbFB167yS/8AZeZH96XlK86jr1NOEY8lwIv4lmxjJxX8U9e3v+x1Y1H2jbnqDDr1XUbnUebbzbfFviY03lqytZ15KjRTlJ7Ris2zrbiwYqeVpvbKUt1S3iv6ub6beZV8XDtym+716yStty1R5IyxngC13hZ1f1jppqKfegs/tpQ4VO7lqlr1y4EYM9jkAdsWA1h+sr4u5ZUK0n3oranUebaS+WWrXJprkW5caKa4VfQ58XLl34v69EbGzw/ie04Wq+13TUcJaJx3jJfLKOzRqak+4dZ2X4Rli23QVRZ0aTU6r4ZJ6Q/uenlnyPViTPNyIiPs4/M9KXTapW6z0rVaI9yc6cJSj8rlFScfwYMtLLYHaQoAAAAAAAAAAAAAAAAAAAAALdotEbLF1qzyitW2fatVUIupVeSWrbOHvy+Xesso6U14Y8/qZwZ2auKm+2nqPr0N9FE2tr0KL4veV7T7z0gvDH9z6mBY7DUvmp7LZP7pPaK5v+OIstkqXtUVksm/GXCK5skC6rqhdFNULP8A3Se8nzZX8PDfNsm22fHr7+0EjdctC8E7LVz3BSuWOVBZyfiqS8T/AIXRGyALYiKi8VjUEQzS07kGhxxcH/JbBXu6KTnKOdPP54+9D9Vl+JvgZTGxEzE7g8xYT7K7diir3a1OVnpJ5Tq1oyjlluoxeTb/AE6nobDGF7PhKgrBdkclvKT8U5cZSfP0NuDFUiD2WmewADMxAAAAAAAAAAAAAAAAAABTUqKknObyS1beyPspKK70tEuLOKxDf/8A9B+z2d/drd/M/wCDjzMxMVOU9+kfM3U0za2oKb+v13o/sqWlNbc5Pm+hqrNZp3pUVksazb3fCK5voUUKM7xqKyWNZyf5JcW3yJAuW5oXNT+ypayesp8ZP+OSK5i41mfbNts+PX9oJO21cdOCd/Xkqui6IXPT+xoaveUnvJ83/HAzgC2oiosKsaiCHmZmdyAAZHgAAAAAAAAAAAAAAAAAAAAAAAAPjeWrPpx2JsR+0Z2KxP3dpSXH6V09fXlyspMZObflHzNtVTWtqCjEeIvbG7LZH92vFJfF08vU5+jSnbpqy2RZzl+SXFt8EiilQnbakbPZF3pvZcOrfTqSFcFwwuSGS96pLxz59F9KK1RRb8Rtmyz8P14gk7LExk4r39eSq4rihclPuQ96b8c+Lf8AC4I2YBbERa1hVjUQRDNLTuQADM8AAAAAAAAAAAAAAAAAAAAAAAAAByWKsT/Z52GwvXac1w5xXXmznyclMdOb/wAmyqtrG4qU4oxL3s7DYXptOa/WK/yzlaNOdrnGzWVd6ctkvXyLdGE7XONnsycpy0SRIuHMPRuSGcveqy8U/wBq6epWaqrfiV3N/Cx9aglHdMVOK9lWH8PwuSHzVJeOf7V0NsAWuuta1hEjUQRLNLTuQADMxAAAAAAAAAAAAAAAAAAAAAAAAAByeLcV+x52Gwv39pyXw/Svq9DRkXpQku5srrmxuMDFWKvZ87FYH720prh9K69eHpxNOMrVJUaCcpSeSit2y1HvWiSpUU5Sk8lFattkkYWwxG5I/bWjKVaS1fCK+Rf5fErKV2/EruT+Fj9Pb+5JsyYqajsuYaw3G5Id+plKrJe9Ll9K6epuwC011rUsIkaiCKZpadyAAbDEAAAAAAAAAAAAAAAAAAAAAAAAAHIYvxj7BnYbvf3nxzXwdF9Xp6ab70oTm5nXXLzqC5i7Fqu5OxWF/ePxSXwdP6vQj3vSrSUIJylJ5JLVtvh5ludR12pQzm5PTLVyb282yR8H4QV0JW23pOs1ot1TT4L6ub/DzrkLb8Rt3PhY/T/pJzKYyajsvYSworlj7Ta8pVpLzUE/hXXmzpACy1VLUsIkeCLdpedyAAbDEAAAAAAAAAAAAAAAAAAAAAAAAAHI4yxkrqTsNgedV+KXCCf7vQ1XXLSvNjNEl51B8xljFXcnYLuf3vxTXwdF9XoRtVr8WWq1ozzlJ58293/s7zAuCvDet7x10dKnLhxVSS58lw38q5MW59vt/qCS+5jp7mTgXBzsndvS81lPenTfwL5mvmy4cPPbuACx00rSnBSNd5edyAAbTAAAAAAAAAAAAAAAAAAAAAAAAAAFq1UPaoToNtd6Ljmt1mms11AOMxV2gRsylY7nfens6vwx593m+u3mRrXtLk3Obbb1bbzbfFmTfN3VLirSsNsWWWz4SXCS6M33Z7hZX7Vd4W1Z0aT0i9pz3y6pbvrkuZWni7Ku4t/BKRwqTcGzwFgj7fu3ve8dNHSpSW/FVJL0X48iSACfppWleKkc7y87kAA3GAAAAAAAAAAAAAAAAAAAAAAAAAAAAAABgXvcNnv2KpXlTU0tm8015SWpkWKxU7upxstjioQislGOyPoPOMb2e7novAA9PA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844" name="Picture 4" descr="http://www.edanko.net/images/P/250-3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981200"/>
            <a:ext cx="3829050" cy="3829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Relaskop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http://www.state.sc.us/forest/relask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828800"/>
            <a:ext cx="38862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Glasses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http://www.sciencenc.com/event-help/Eye-Protection/glasses%20no%20wr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057400"/>
            <a:ext cx="6069687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Hard Hat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http://datedaily.mate1.com/wp-content/uploads/2011/10/Hard-Hat-John-Dee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00200"/>
            <a:ext cx="5880072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Sampler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http://www.biconet.com/testing/GIFs/e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676400"/>
            <a:ext cx="5505450" cy="4543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Test 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http://www.urbantilth.org/wp-content/uploads/wpsc/product_images/La_Motte_Soil_Test_K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057400"/>
            <a:ext cx="3486150" cy="3999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 Compass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http://ext.nrs.wsu.edu/handtools/tools/measurements/images/comp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362200"/>
            <a:ext cx="3162300" cy="3162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www.bapequipmentstore.com/images/products/large_971_laseracehyspometer-500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447800"/>
            <a:ext cx="4533900" cy="4533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Instrument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34" name="AutoShape 2" descr="data:image/jpeg;base64,/9j/4AAQSkZJRgABAQAAAQABAAD/2wCEAAkGBhQSERUUExQUFBUUFxYZFxcXGBcXFRcYGhcYGBQVFxUXHCYeFxkjHBcUHy8gJCcpLCwsGB4xNTAqNSYrLCkBCQoKDgwOGg8PGiwkHyQsLCwsLCwsLCwsLCwsLCwsLCwsLCwsLCwsLCwsKSksLCwsLCwsLCwsLCwsLCwsLCwsLP/AABEIAK8BHwMBIgACEQEDEQH/xAAbAAACAwEBAQAAAAAAAAAAAAACAwEEBQAGB//EAD8QAAEDAgQDBgUCBAUDBQEAAAEAAhEDIQQxQVESYXEFgZGhsfATIsHR4QYyFEJS8RUjM2KCFkNyU3Oys+IH/8QAGgEAAwEBAQEAAAAAAAAAAAAAAAECAwQFBv/EAC0RAAICAQMDAwMEAgMAAAAAAAABAhEDEiExBEFRE2FxgZHwIjKxwSPRBUKh/9oADAMBAAIRAxEAPwD2ICmFyldlmJELuFFK6UWFEcKmFHEu4kWBKhRK5FgcuUrkrAhSpClFhRy5coSsYS5DK7iQAShRxKOJABLkHGqPauOfTDOBnGXPa0jZpPzO7gonLSnJlRWp0aK6Vgux1X4jwTwtEcJDCQ6f5S7IEK3SxVT4jR8vAW7O4uLr+2PPNc0erjJpVyavC0macrpSuJdxLsMBsqC5LlQUBYfEo4ktdKYrGcSguQKJQAXEo4kBKiUAHxLpS+JdxoAMlCSh41HGmKy1KKVmUu3aR1I6j7K5SxTHftcD3qRj1yVUxLW/ucB1ICS7takP52pWMtrljdofqujSYXEl2gABBJ6leepf/wBLJcP8kQT/AFX8xG6iWRRdMD3S5ZVP9QMLZAd0t4WKOn24w5yPP0WgjSlTKqU+0KZH7m95jyKF/a1IWL291/RIZeldKyf+pKH9R8D9lH/UdKJHGeXCfqlaEa0rpWBU/VA0pu6n8KKX6obk4QeseRRaGegldKwD+qmbef4VXF/rKHQxgIifmJBmYgQDNrockhpWeo4lHEsz/H6QaC50Wk2Nt9FLe3KRE8SLQjRLlj9v9oik0ucLMbxd9wPMBMf29T0PF5eqxO2aD8VxcMizQGzYwXG43ktXL1bXpP6GuG9Q3sztcVmSQJkSMxkSCJWvUqcJbdoBIA0OmS8n2LRH+nw1QR8xJa9kkWPza576LU7Xoj4lAl8cMcTSc22uT1Xjw3y7Ha21Dc9TK6VWGOZE8TYOsi6H/EGf1DxX0dnmFqV0quMW3+oeIUioiwGyulL+IoNYIsBkqCg+IoNROxBFQg+Io+KiwGKEs1UBr9EWFD1yQMQN1BxI3RYUeEZVcC0niEiR7K0P4kG/zR4+mStvY3Z0CwvptlzKQ+qMuHxP0Xl4+oS/abNJihjGGSHC2c596lldpgAk9xSXGTkPZlGymRkI981qust0RSKvb2HL2BrASZnOND4rz4wFVpHyuPh916WrxHOVzaZFzz3zgx5ws3ljJ2yqop4GAzhipxXN8rnbZW6dQyfm4e63ijbW3CJ/A7ZWsjS5E0hTMc0z8xtqQrDMQ3MO+kp1BrGiBTpu6tlV8Tgmv04TP8tvLJDmFIaxrZkeWSJ9QBU6XZ/Dk52/LwCN+Hk/uWbyomhbMdnmb2UupOqGY4bapP8AhUGWuI7vyrIpv1dbpdWs8OwUcMHzM+Sp1sIXOEDi4DxGJgADPpcK+aX+53dCrlvA4AOPzWOWSr1l5NMeNzlpRLajyIn3zQU6oggmPwrXADqfL0hKfhgdfL6o9aHkgQx5m2fpzXYtxF3GoIzLbg8/3Ap/wYNiY6BLx8im6HSSIEtkT3ZoeWL4ZUYtukN7H/UlFpDXOeI1LXGTPKSPwn47tGhiCx3zDgkTBFiIII1Gqy+zadMmzsKHcMEVWvJnKWWzPuEx2DLS4Hh04QziA2P7xO264qWTJcnR2OE4Q4G0cZwN4WmzYA/p5mDe+fenUe0nRJLbb5nkISGUGxkZ7kTcK0Z8ZvsF6KyR4s49LL4xwielrXnKLoT2lBtfeHC33Kz6TRqHjUfsJztdVKNao1sFkne3vfVPWLSegpdoGY+YHbP0Vo9qBoHEQZ2InwC82K5Mkh0kZ6DqEovcAZg93uE/VSDSet/xFu8Kf4zmV5SjXuJB3kfnuTamMLQLuMnyjSMlXrIWk9L/ABg5rhihuvO08aQTckZ6IcJ2i5xJMmMsgfNNZkGg9H/FjdScWN152v2i60NkiZEwCbgWG07peFxtQNu53ETaHGRvO+iHnQaT0v8AFjdQcWN1hNx9QC73HlPNKxeN4mw5x4jfimLaiOt5Qs8WGg2iUl7wjBGU6KHlugk9F8+9tzRiGXM7IKzgLw4nYJknYJbmHMlUpsglmIBF2+IvzR08Uw5eYISTTm6XUpDe/NXHI+41fcufGbq3wSXvYDPD76KqXuFiJ5jIJ+G+YX0OYWiyX+0LCpVgChfiADn3plfAFvNL+B6KvUmuUG5FPETCdSqg2VJxEqRIgoWWLJL7mBK+EdCR5pFPFJoxCcooCSDv5KnicK0vY4tEznryVluKB7keHpNrNe5r2gUG/EfM5cQbaBnJQsfg1wOKncuN/wCGCTySz0R0Koc3iBkHIouMKXjRiVy/qO9WuzqPHVYLnN0CZsCch49yH4IcYGZW12SQHVntyoUHgdTb1K4upbitKO3oZLHk1tXXHyBge0qNZ3Cx7XGCSATPCMzvA3WJh8RxVXsfdr/9N39JuQJGc5XWr+lqQptrvH/boOHe75QsimxvxGEyA1wJI0E3P17lzw6dY9ensenl/wCTeXSprZ3fujnMjQSuLzz8VpdvYWHB+XHPFGQeP3dxs4dVlcXNdeKXqRUkeFkg4ScSC7qu4/cKS47+f3Qhx5LTcytkmpyQ8akidEJYnqa7hbO+Jy9VPH1UBp5eaHu81XqS8j1MPjCH4g3XE9UPgn6svIa2FbcKCOYQ8CgtCPVkPWyeHohfRnMAri3kugJ+rINbNyYME/dSKkJRridSlfEJOS5dOxr2LFSoUggogCe9d8I7kqOCBbXEari+cyjdQOsIX0vf4yVamDs5s8ihrtIHy94NlEkx6+8gnNG4lClXIiuKrs3W5SrdDtFsZABKczlIUOpWtktoZHY7ostezjt4HqmPZxCCAqEiDMiE0V4F/d1upLuNMa7BNAO8JJw4Bvy6Zf2TKWJBFzJKjGYgNYTzjhGbnGwaOZTST4DYo42h8/w25uEuI/lb9zHqtH9N0g12MaBEYVs99YfQBIoUixt/me4guPPYcgBAW/2Wf8nESP8Asj/7R9AE1LTLT5GkYD2CYB1SXFOqCLgQVVFPlr4yoc4oh0XsKeFrn7CG/wDkfsFd7NMYLEuy4n06Y/8Ak5Vzh7sZ/KyXP6xP2CuY2lwYGi3WpUqPPOAB915rl6kr8tfbevvTZ2xjpj8L/wB/NiOz2cGBxDv63sZ4S4rAJ5rfxnyYCi3/ANR9V56AcIXnjK6sW6b92c+XsvY9DgH/AB6BYT8whv8AyE/Cd3iWHuXnyYN9OStdlYz4dQE/td8ruh16gwe5XO38CePjEfPPFtxj90cjZw6rmx/4crxvh7r+zTJ/kxqfdbMyePojY7pr9FHwLI2UdPei7k1uclMkvGwUGNlP8OodRCLQtwZF/e+qAgb+iLgC4sE/hU6AiAu4eSnhC74fRRSADgExylQaI5KeCD3fUKIO6bjsgA+BshNEpt1BlTQi81v0hM+HfqgDgBbZFScDyIlQo0zqUaY8uiwRwT+EHxJ18FZZYfVL0/cNIp1OM0l7Jy9/dPr1Y0yHuFWqVMvfcpaSBpAtYYjONb5/WygzFp7/AD+ql9Q39ypOJEX/ALjdZuiaRLau/kpYQeqqudtz9hQ46GyW6I4LFajGVx7uqOJpOIsVap4kC0rqjgZ4TeMjktVPyIp4fDu1z2z8Fd7RwJp1hxODnNaJA/kef3A7kCBPNw5m/wBnj4TPjvgOJLaQ/wB2RfzDfXosith+I8Umdzr1804zerZ7D00i1QrEGDyT+0HfPTHL1AP1VHgtfOwjy9U3tF01bfykgdwA+itSbml8nR020vo/4Y6pRNtfZ+iPD0ryRZt+p/lHilMqxnyHlmrZuGM/q+Y8hmJ7pKXUyioVxf8AHd/YnFG3ZWqAsaSbuqGTyA07z6LT/UVhQp/0UWz1dLj6hV2RUeAP5iAPGAFd7ebx4twGj2sHRoDfosIY6a+G/jsl9Eay3TS+BH6iw8Nw7Bb4dFtubpcfosVoEwY/C9B+o3ziag0bDB/xAashsE5LpwQahExy/uZXdRFoyK18E4V6JYcxDRO4/wBJ3fdh/wCKp2Hv3qmYWuGvn+W4d0NyeoN+oUdXic4XHlbovDJRlT4exnVqZGiCSFtds4a/H/VIdGXEInuNnd6z30vfvqtMLjkgpR7meSGmTRWbVuiqO+XJOZh9en5QhogjLT6LVY2Z0Iab5bSmECETsPDgd/soq0zHIpuDDSA5ghLczqmuFhzn0/CQXXUNMloF1K+eiIYecjmge+57lYpP99ye+wqEfw53uodQIm6vFskdUt/KJJue5NxZWkY2ifHfLz1XGg2L3dGhMeXNQ1oA6+9fdlDGCbLjlLc0bHtfB3v06IqmJ2jmLz5ZpT8pPvmktpz80n3tsrvayrdbBhxOZg8lJNrAmOfnKZToiNcrpho2tZZtMimUy0znbSEBfOQNve6uFu6j4Q9+ikVCWyBMAb/3QVD71/CtcPvfmhdcyFSd8lclA53EmLc+9W8BgDUfEljAOKo/+lo/d36DmQpaJMAGcrDw81ex4+E34LcyZqnOX6MnZt++VnOT4jyxKC5KOM7T+I4/IW02jhY0fytaYaOZ1POSliwsbH39/Fc6mNe7RRTa240Ox5zbzVJJKkS7fJZwbZe2RmR6ym4Sg2q2tUdINMBzdBLngGbbKvg3FtQSbBriNpDdY1y8FdwFECjiRuxsk/8AuD6rTHL9e/j/AGaRbitvf+CtTYJuYbmdbWn7J1XtRpaQ2Jd/NDpiYIk2GWSFuFb8MzfjjwGUdT6LExA4XEMFpz9Vy3HPmrel9vc7YuGLDx+pno/0u7jxdMaNJcf+ILj6K12HV+LjWk6vLj0BLvos79G4xtKpUqVQeFtNwPfmTJ2BXp8FUwrWPrUKZa4UqhBveQWjNx1IVZMzU5KnvtfZWPD02SUFKvf+jzOKxwfUqO3Jd5yhLvD3KwfiOBMcxnsfNalCtYDQaHn+fReotkkcMnbLT2fX6/cLntQfxFp3J7/cLnYsTe0+/oq2EaOHxDXNFJzhxus0HUtBNN0+LD/xVCqDcZHLy+8qr2pRLoeww6meJvPIx72TeFzy2sDLKzTx/wCyq2x8QdNlx44ehk0J7S3Xz4OqSWTHqvdbHU6gE7eyuqu/aWiVL2ADr9vyga8QIGU/hdl9jkGVCHDZJq0zAj3mubV3HvSFL6xF9LfkKtQWT8LQ6EH34IKtIySBOXv0TviXJ7vfiufcGDqFVodlD4fE6fHzt73TKbIcDvc+EqzwXM9ZUOgWyzARUWKkRxni2Cr4q/7fH30TA0nqfz+EttFxaMtByB8E5JNDe5YpgC53TGi+UdUymwZDr5IXZxqF47kI48/RQ07XJ5QjAkSuc3z+q2xtNUaR3VEOedZHvfwR1n2A8/ogLtLgHMmR3KHtHUbRHmhxrYVUC1hvB12TXgBCw6RHuy5wsAc/Lz8FlwieEQTEz/dA5w2ROpjQ6Rc6jP6IGPptcwVX8DZuYOQBJA7hmdTeAlv4JTNHC/5TPjfzukUhzydU7shz6LKfVve+h1d1T8binV3S2WMsGkCzGtgBg5dczOaRwcBPB8wi5Jv3gJwj/wBpcmrfgW5htJAk2E3yuiBgQB5ZDLNE5om7Y9z3apdRsZfuJ056dFo9yGc7Ex1y2tr1/ur/AGXiwG1aZP8AqBoBOQAdJnRUGUwb2v70Rt7Pc4EzAmCdT08lhKfppuy8EU8iUuO5dxGKaSQ0tmLAEE2FrBZ2IoW8fwEqnhQw23iT0Hdur1Kta41Od9T9lGDGsas06mcJTqF0jVwHYz6mAxHw2NdUqOYxsxYC7oJysYW523gmUMG7haA4NpskWuTfr+0+Kv8A6cpcGEZz4neJt6LN/XNQigxozLyT0a0D1cVxrI551F8J2dqvHiteDwVZ8EGPc5+aGk8QbmYsNs0dSloc9O/35pTaHd7C9yPlHkjhiGnkQ4Wz08kTqklvvv8AVI/hxZ0yYy55D1Pkg4i0JykyHZdfUhwg5n39U/sWrD34cm1W9PYPGQ77hZoYSROR9woxgIAe39zQ1w9THkscqeSO3Pb5NsM6lv3NN1SXQc+KOhnLwU0jlGvpayTi8c2qWVW5VP3cqojiHQiXeKSKxBB5X5brbHl1LUx5oSxS0y/EXWv1jf1keSJ7Z8B9Vn0cSZvz5WjJWf4y4nSfsfOVrrXcy1IMtgTAvHvyUmlex27rXRB3y6Z+PPyROO0+z+Uxlau43zjfkgJk+ngmhwkz5eIUNYCRPuc/fJJt2BzDEAZZDrMruAHL6rq7AIj3oPVRUHCB6+iuxl2DNkLqJz6pgdpMR7lQ1/jr05Lyr2AUzKUFUnopY8EbISReb+5hXCVbji6K9QkCRExn09k9yYK3EMwLa7an0R1G6xp7N+iXYEg6j87Lok7Vlye1hNfbXLMXvy9jNMLyBeJjPyHqPFVA0tMRaBGXh6X5Kahk3Np8R91g/Jmxoibmw8ZXPotLgT8xExOmQNpncJbmjMX3OXeuMg91tUlNxFwWRinERmBfK85xPvKyW6ANJ1Exa0HJB8Q2IFiRlaRYmyOs9tyRlkNvynqdDsRXfMQBOU5c2h1tMlAcLt+ue1/FAa951939FLRIk5DvA5dJsp5GlY9oJsImO8yFfxz+BoYI+Ud3EbuPvZL7MGb4swW5k2Hp5KviKgJN7wY67rjmvUyqHZbs6ILRBy8nn+28fUpkNj5Y+X6+vmk4LtZ7qjQIJdYDT5svVO7bpNNyS50C50HMa9M5WPgzUpvFRoPykEEi06L1lFOHG5hGK1LVwfaanapH8PTpOAY1oFTiabxw5GNuPK8ws/8AWeOa99MB1gwnb9ziT5Qtuj2A34TS5zg7gBdlHFwy60ZTNl807Zx9asWv+UcAAhsiekzovE6NKc7fY9nrXgjiqDd+5fcw3yzz7lXNFZtPHOY0Am0wCJtGQPIb3Woa7TBEAnKTmdG8sivTUZRex4VlapIBvzA5W/Hgq7Hz3H2fJXHQ45cJIytIF9RaOSS6hntYro1p8hYo18olDXrcTSOKJEWzgZi2XVS+gQSNPLePDzVZ+HcHWk5LSKXKHRpdi9mB9GpRaT8UNbUpGYlzMxG59J2VeljA8NMQdRsZuO4qcNXdTe2o2zmGQNDuOhEiOab+o8I1lVtal/p4iKjeT/8AuN5HXqHLjtwyuL4luvlcr7b/AEZtO8mNS7rb6Hcckx3/AJSnmPp0S5gTH4lGXSLWjuV7pnIXKOImBnIifDRNGKudfXKL+KyqBI7j1Geidxc519+91rqrcqzS45PdKj4ogdddRIge9lQo4zny9UbX5a2H377FXGdlRlZa4pjcx78kVSpfe3v6qscQM/D0nzUtq67rRSXcpsuU8e0nhm5n3yROeNPPzHvZU6NIC4k55+QVipUggXk6eK83SL5Giic+gue6/Rd8OTrF7nX3kqdPFF1gLCZIE2GRvn/ZGcSbACSDfpz2t6qlFhFlmwE5wOtskt4EAx9L7iO9QKJcfQEW3yRfwxMEEtPhygH3otYloX8wdeL55WOn1QfDJg+ByFhl01hFiaZsDef9sHr9ZUUacAwLG97dfQJTVDkiHgAwDMaaTeeiN1yLnYd2fUfZLqVLk/t7+gN+4+Kgvm9txAvuc1g9zFjWgaZCZjMd23JLInM6bjijl4HwC5riRkA47GB/43O5CXTokZb8yekHRPgdg0sOeKTEAZHIEXtv+VaDTEb+WyFrcyYg2i3UH1VltZgJkkEXykaZjPRTN1ubYsbyy0x5HYl3AwNGeZ6nLwELy+O7VIfwUhxOMjXM8tbBeyodhsrNl7yQbkNMDoTn6LSwnZVKkP8ALY1nQXPU5nvS6fH6acpcs6JxcnS4R43sr9K1iJeACdSYgnUDOeauYf8ATwbUpYdzuKXMyEC7hOcr1paqfZuDc7Hsc4CAHOGtmtgE7XIW8sqUZSfZMFiVo9X2u4ihUi5LXADmRA9V8rxlItlrgRnAI5GY3PPOy+pdrO+SNyFku7L+I2HNBb/uiL21Xm9DUYNvybdTDW1R85+ASbOBF7OOm0x6qs/ABzmy4sABbDt/5chkDHmvYfqD9PMps46cgg3jKDaIPcvPNwxP7rzfbK4t4r1ccr3R57xuLpisM4xB/cLQdJ2OuaYHE87eN9D3+RUNykjI5kydu+LJgFjpb+xt3KXJXRF9gWvkGY/PNJETc3n39VYe0cUiRbTXqhfhWWgX299E1twKvBVpt3GWuZM/XNPw+KdUpjDgfMagfTz1a7jbPgZ6qSwNM+/ylBxZVY+nZzSanXhtw9DxQpyfrXut18mmOdPfgTx8M2M7eRB2KKm8Z5g961O3MOOJtan/AKdYcUc/5m9ZHiCsR3G10ACIm3XbLVa4pLLBSCePS6LNMCJGlrXGWSAj6R4265rqjIBnPl9e9Twg8jGexGnDYKnG9jNoS+jNhsmUJkkXOZ5ATMcskpzy0GbjKfSdkttS3P8AtEaH8qNMokpUW2PtIFzny5clLMSWkcrZDnul4dwiCB0GsazuhbBz095JylvQ27NVzzb7+Vzkfom/w7TeYgXB5GcxplZQxgLZiZ96oBabd1jYm2wP4WSZfyNw+JABDGgNAEd0l029zohp02ieAG53kXMnp9ikMqQ4DMknIRZE47W+8D6K9V7D9i9QxJ52tNpj7ylvcHZz9h42QOsJ9e6/W65sEEkAbciJmUra2Y77FioA5sDbr4coQUqWTok5c98vPuXU6GcmNrk7ahOx1RtMA55ctY0z6Fa6bjuXW25RrtJiDY26EZj080llFxka5/LfI88lefVJEiYtrlIyifSypsrwdImIjKDE9QSFi6syaVkmiW5i5zGgvpFs7woFXYEESZGka8lGIqkkAgQSd7Dfx05og0wGjI2BJuRP271kotu0RXglr+IOuTuc94tmbg94G6VUDZJECTfc3NuknNIxAAyte3S217keirYnGfDa52oyjqBcG2cfZbLFfDKVrdGngcdUpOiYnTT+3NelwXbrXWd8p8lnUOzYwnxXv+I8w8GDABiwJuc9gqYoksDx+0/eFyzlUqR3xtLc9pRol/7bqx2XhIxDjnw0gOnE/wD/AAsb9NVTwRsV6DsUSart3hvc1jfq5y4upy/oaOjGraLGNqXCqkyjx9UBx5Ki/EnRRh2gipvcLHUGvY5rsiIXgK/EHEHKYB6GD9fBezfXnn6Lx+ObLnkAy4uJmI/3W812YXdnF1CTpiKTjJ2z5+/sunMb62sPcJc8JAuSRqdNRyzRkDLOQeGw0uPQrdppnDwdTqECNZjlqdOiHFUviNvva+u3PNLdXsRcee0TvMpjScheZ8/LKFSdbhZBrQQHRkYcMtTF9YGeV1zKggHTe0csiiova4Gcwc45RB3/ACg+GIyz9YmVpSkVVmh2VWbUp1KDiNalPk4f6jBtOY/5LLxEZjO2YuBG6FvFTIqM4i5jpbcASM2uBzEEieau4iuTDmkcDwHAReDck93RRCLxz24e/wBe/wCfJ1qHqYnNveP4jKqXm8yNOW0c0Aecojx666W95K1/CyDbIjvknPwI70t2XMxByMc/Arqlk8HE2TTY42jQcRMHW8bRG+ip1KbSXZiLZxIm2vuVaZZsGCXXBOmkeSRVw/FqRMgRpGvvZC8snfuNfTcyeckZmdtNjyzSaNaXGbxmOsK7QxXCOFxDst9Jm6r4vDNBkW4p958la9y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data:image/jpeg;base64,/9j/4AAQSkZJRgABAQAAAQABAAD/2wCEAAkGBhQSERUUExQUFBUUFxYZFxcXGBcXFRcYGhcYGBQVFxUXHCYeFxkjHBcUHy8gJCcpLCwsGB4xNTAqNSYrLCkBCQoKDgwOGg8PGiwkHyQsLCwsLCwsLCwsLCwsLCwsLCwsLCwsLCwsLCwsKSksLCwsLCwsLCwsLCwsLCwsLCwsLP/AABEIAK8BHwMBIgACEQEDEQH/xAAbAAACAwEBAQAAAAAAAAAAAAACAwEEBQAGB//EAD8QAAEDAgQDBgUCBAUDBQEAAAEAAhEDIQQxQVESYXEFgZGhsfATIsHR4QYyFEJS8RUjM2KCFkNyU3Oys+IH/8QAGgEAAwEBAQEAAAAAAAAAAAAAAAECAwQFBv/EAC0RAAICAQMDAwMEAgMAAAAAAAABAhEDEiExBEFRE2FxgZHwIjKxwSPRBUKh/9oADAMBAAIRAxEAPwD2ICmFyldlmJELuFFK6UWFEcKmFHEu4kWBKhRK5FgcuUrkrAhSpClFhRy5coSsYS5DK7iQAShRxKOJABLkHGqPauOfTDOBnGXPa0jZpPzO7gonLSnJlRWp0aK6Vgux1X4jwTwtEcJDCQ6f5S7IEK3SxVT4jR8vAW7O4uLr+2PPNc0erjJpVyavC0macrpSuJdxLsMBsqC5LlQUBYfEo4ktdKYrGcSguQKJQAXEo4kBKiUAHxLpS+JdxoAMlCSh41HGmKy1KKVmUu3aR1I6j7K5SxTHftcD3qRj1yVUxLW/ucB1ICS7takP52pWMtrljdofqujSYXEl2gABBJ6leepf/wBLJcP8kQT/AFX8xG6iWRRdMD3S5ZVP9QMLZAd0t4WKOn24w5yPP0WgjSlTKqU+0KZH7m95jyKF/a1IWL291/RIZeldKyf+pKH9R8D9lH/UdKJHGeXCfqlaEa0rpWBU/VA0pu6n8KKX6obk4QeseRRaGegldKwD+qmbef4VXF/rKHQxgIifmJBmYgQDNrockhpWeo4lHEsz/H6QaC50Wk2Nt9FLe3KRE8SLQjRLlj9v9oik0ucLMbxd9wPMBMf29T0PF5eqxO2aD8VxcMizQGzYwXG43ktXL1bXpP6GuG9Q3sztcVmSQJkSMxkSCJWvUqcJbdoBIA0OmS8n2LRH+nw1QR8xJa9kkWPza576LU7Xoj4lAl8cMcTSc22uT1Xjw3y7Ha21Dc9TK6VWGOZE8TYOsi6H/EGf1DxX0dnmFqV0quMW3+oeIUioiwGyulL+IoNYIsBkqCg+IoNROxBFQg+Io+KiwGKEs1UBr9EWFD1yQMQN1BxI3RYUeEZVcC0niEiR7K0P4kG/zR4+mStvY3Z0CwvptlzKQ+qMuHxP0Xl4+oS/abNJihjGGSHC2c596lldpgAk9xSXGTkPZlGymRkI981qust0RSKvb2HL2BrASZnOND4rz4wFVpHyuPh916WrxHOVzaZFzz3zgx5ws3ljJ2yqop4GAzhipxXN8rnbZW6dQyfm4e63ijbW3CJ/A7ZWsjS5E0hTMc0z8xtqQrDMQ3MO+kp1BrGiBTpu6tlV8Tgmv04TP8tvLJDmFIaxrZkeWSJ9QBU6XZ/Dk52/LwCN+Hk/uWbyomhbMdnmb2UupOqGY4bapP8AhUGWuI7vyrIpv1dbpdWs8OwUcMHzM+Sp1sIXOEDi4DxGJgADPpcK+aX+53dCrlvA4AOPzWOWSr1l5NMeNzlpRLajyIn3zQU6oggmPwrXADqfL0hKfhgdfL6o9aHkgQx5m2fpzXYtxF3GoIzLbg8/3Ap/wYNiY6BLx8im6HSSIEtkT3ZoeWL4ZUYtukN7H/UlFpDXOeI1LXGTPKSPwn47tGhiCx3zDgkTBFiIII1Gqy+zadMmzsKHcMEVWvJnKWWzPuEx2DLS4Hh04QziA2P7xO264qWTJcnR2OE4Q4G0cZwN4WmzYA/p5mDe+fenUe0nRJLbb5nkISGUGxkZ7kTcK0Z8ZvsF6KyR4s49LL4xwielrXnKLoT2lBtfeHC33Kz6TRqHjUfsJztdVKNao1sFkne3vfVPWLSegpdoGY+YHbP0Vo9qBoHEQZ2InwC82K5Mkh0kZ6DqEovcAZg93uE/VSDSet/xFu8Kf4zmV5SjXuJB3kfnuTamMLQLuMnyjSMlXrIWk9L/ABg5rhihuvO08aQTckZ6IcJ2i5xJMmMsgfNNZkGg9H/FjdScWN152v2i60NkiZEwCbgWG07peFxtQNu53ETaHGRvO+iHnQaT0v8AFjdQcWN1hNx9QC73HlPNKxeN4mw5x4jfimLaiOt5Qs8WGg2iUl7wjBGU6KHlugk9F8+9tzRiGXM7IKzgLw4nYJknYJbmHMlUpsglmIBF2+IvzR08Uw5eYISTTm6XUpDe/NXHI+41fcufGbq3wSXvYDPD76KqXuFiJ5jIJ+G+YX0OYWiyX+0LCpVgChfiADn3plfAFvNL+B6KvUmuUG5FPETCdSqg2VJxEqRIgoWWLJL7mBK+EdCR5pFPFJoxCcooCSDv5KnicK0vY4tEznryVluKB7keHpNrNe5r2gUG/EfM5cQbaBnJQsfg1wOKncuN/wCGCTySz0R0Koc3iBkHIouMKXjRiVy/qO9WuzqPHVYLnN0CZsCch49yH4IcYGZW12SQHVntyoUHgdTb1K4upbitKO3oZLHk1tXXHyBge0qNZ3Cx7XGCSATPCMzvA3WJh8RxVXsfdr/9N39JuQJGc5XWr+lqQptrvH/boOHe75QsimxvxGEyA1wJI0E3P17lzw6dY9ensenl/wCTeXSprZ3fujnMjQSuLzz8VpdvYWHB+XHPFGQeP3dxs4dVlcXNdeKXqRUkeFkg4ScSC7qu4/cKS47+f3Qhx5LTcytkmpyQ8akidEJYnqa7hbO+Jy9VPH1UBp5eaHu81XqS8j1MPjCH4g3XE9UPgn6svIa2FbcKCOYQ8CgtCPVkPWyeHohfRnMAri3kugJ+rINbNyYME/dSKkJRridSlfEJOS5dOxr2LFSoUggogCe9d8I7kqOCBbXEari+cyjdQOsIX0vf4yVamDs5s8ihrtIHy94NlEkx6+8gnNG4lClXIiuKrs3W5SrdDtFsZABKczlIUOpWtktoZHY7ostezjt4HqmPZxCCAqEiDMiE0V4F/d1upLuNMa7BNAO8JJw4Bvy6Zf2TKWJBFzJKjGYgNYTzjhGbnGwaOZTST4DYo42h8/w25uEuI/lb9zHqtH9N0g12MaBEYVs99YfQBIoUixt/me4guPPYcgBAW/2Wf8nESP8Asj/7R9AE1LTLT5GkYD2CYB1SXFOqCLgQVVFPlr4yoc4oh0XsKeFrn7CG/wDkfsFd7NMYLEuy4n06Y/8Ak5Vzh7sZ/KyXP6xP2CuY2lwYGi3WpUqPPOAB915rl6kr8tfbevvTZ2xjpj8L/wB/NiOz2cGBxDv63sZ4S4rAJ5rfxnyYCi3/ANR9V56AcIXnjK6sW6b92c+XsvY9DgH/AB6BYT8whv8AyE/Cd3iWHuXnyYN9OStdlYz4dQE/td8ruh16gwe5XO38CePjEfPPFtxj90cjZw6rmx/4crxvh7r+zTJ/kxqfdbMyePojY7pr9FHwLI2UdPei7k1uclMkvGwUGNlP8OodRCLQtwZF/e+qAgb+iLgC4sE/hU6AiAu4eSnhC74fRRSADgExylQaI5KeCD3fUKIO6bjsgA+BshNEpt1BlTQi81v0hM+HfqgDgBbZFScDyIlQo0zqUaY8uiwRwT+EHxJ18FZZYfVL0/cNIp1OM0l7Jy9/dPr1Y0yHuFWqVMvfcpaSBpAtYYjONb5/WygzFp7/AD+ql9Q39ypOJEX/ALjdZuiaRLau/kpYQeqqudtz9hQ46GyW6I4LFajGVx7uqOJpOIsVap4kC0rqjgZ4TeMjktVPyIp4fDu1z2z8Fd7RwJp1hxODnNaJA/kef3A7kCBPNw5m/wBnj4TPjvgOJLaQ/wB2RfzDfXosith+I8Umdzr1804zerZ7D00i1QrEGDyT+0HfPTHL1AP1VHgtfOwjy9U3tF01bfykgdwA+itSbml8nR020vo/4Y6pRNtfZ+iPD0ryRZt+p/lHilMqxnyHlmrZuGM/q+Y8hmJ7pKXUyioVxf8AHd/YnFG3ZWqAsaSbuqGTyA07z6LT/UVhQp/0UWz1dLj6hV2RUeAP5iAPGAFd7ebx4twGj2sHRoDfosIY6a+G/jsl9Eay3TS+BH6iw8Nw7Bb4dFtubpcfosVoEwY/C9B+o3ziag0bDB/xAashsE5LpwQahExy/uZXdRFoyK18E4V6JYcxDRO4/wBJ3fdh/wCKp2Hv3qmYWuGvn+W4d0NyeoN+oUdXic4XHlbovDJRlT4exnVqZGiCSFtds4a/H/VIdGXEInuNnd6z30vfvqtMLjkgpR7meSGmTRWbVuiqO+XJOZh9en5QhogjLT6LVY2Z0Iab5bSmECETsPDgd/soq0zHIpuDDSA5ghLczqmuFhzn0/CQXXUNMloF1K+eiIYecjmge+57lYpP99ye+wqEfw53uodQIm6vFskdUt/KJJue5NxZWkY2ifHfLz1XGg2L3dGhMeXNQ1oA6+9fdlDGCbLjlLc0bHtfB3v06IqmJ2jmLz5ZpT8pPvmktpz80n3tsrvayrdbBhxOZg8lJNrAmOfnKZToiNcrpho2tZZtMimUy0znbSEBfOQNve6uFu6j4Q9+ikVCWyBMAb/3QVD71/CtcPvfmhdcyFSd8lclA53EmLc+9W8BgDUfEljAOKo/+lo/d36DmQpaJMAGcrDw81ex4+E34LcyZqnOX6MnZt++VnOT4jyxKC5KOM7T+I4/IW02jhY0fytaYaOZ1POSliwsbH39/Fc6mNe7RRTa240Ox5zbzVJJKkS7fJZwbZe2RmR6ym4Sg2q2tUdINMBzdBLngGbbKvg3FtQSbBriNpDdY1y8FdwFECjiRuxsk/8AuD6rTHL9e/j/AGaRbitvf+CtTYJuYbmdbWn7J1XtRpaQ2Jd/NDpiYIk2GWSFuFb8MzfjjwGUdT6LExA4XEMFpz9Vy3HPmrel9vc7YuGLDx+pno/0u7jxdMaNJcf+ILj6K12HV+LjWk6vLj0BLvos79G4xtKpUqVQeFtNwPfmTJ2BXp8FUwrWPrUKZa4UqhBveQWjNx1IVZMzU5KnvtfZWPD02SUFKvf+jzOKxwfUqO3Jd5yhLvD3KwfiOBMcxnsfNalCtYDQaHn+fReotkkcMnbLT2fX6/cLntQfxFp3J7/cLnYsTe0+/oq2EaOHxDXNFJzhxus0HUtBNN0+LD/xVCqDcZHLy+8qr2pRLoeww6meJvPIx72TeFzy2sDLKzTx/wCyq2x8QdNlx44ehk0J7S3Xz4OqSWTHqvdbHU6gE7eyuqu/aWiVL2ADr9vyga8QIGU/hdl9jkGVCHDZJq0zAj3mubV3HvSFL6xF9LfkKtQWT8LQ6EH34IKtIySBOXv0TviXJ7vfiufcGDqFVodlD4fE6fHzt73TKbIcDvc+EqzwXM9ZUOgWyzARUWKkRxni2Cr4q/7fH30TA0nqfz+EttFxaMtByB8E5JNDe5YpgC53TGi+UdUymwZDr5IXZxqF47kI48/RQ07XJ5QjAkSuc3z+q2xtNUaR3VEOedZHvfwR1n2A8/ogLtLgHMmR3KHtHUbRHmhxrYVUC1hvB12TXgBCw6RHuy5wsAc/Lz8FlwieEQTEz/dA5w2ROpjQ6Rc6jP6IGPptcwVX8DZuYOQBJA7hmdTeAlv4JTNHC/5TPjfzukUhzydU7shz6LKfVve+h1d1T8binV3S2WMsGkCzGtgBg5dczOaRwcBPB8wi5Jv3gJwj/wBpcmrfgW5htJAk2E3yuiBgQB5ZDLNE5om7Y9z3apdRsZfuJ056dFo9yGc7Ex1y2tr1/ur/AGXiwG1aZP8AqBoBOQAdJnRUGUwb2v70Rt7Pc4EzAmCdT08lhKfppuy8EU8iUuO5dxGKaSQ0tmLAEE2FrBZ2IoW8fwEqnhQw23iT0Hdur1Kta41Od9T9lGDGsas06mcJTqF0jVwHYz6mAxHw2NdUqOYxsxYC7oJysYW523gmUMG7haA4NpskWuTfr+0+Kv8A6cpcGEZz4neJt6LN/XNQigxozLyT0a0D1cVxrI551F8J2dqvHiteDwVZ8EGPc5+aGk8QbmYsNs0dSloc9O/35pTaHd7C9yPlHkjhiGnkQ4Wz08kTqklvvv8AVI/hxZ0yYy55D1Pkg4i0JykyHZdfUhwg5n39U/sWrD34cm1W9PYPGQ77hZoYSROR9woxgIAe39zQ1w9THkscqeSO3Pb5NsM6lv3NN1SXQc+KOhnLwU0jlGvpayTi8c2qWVW5VP3cqojiHQiXeKSKxBB5X5brbHl1LUx5oSxS0y/EXWv1jf1keSJ7Z8B9Vn0cSZvz5WjJWf4y4nSfsfOVrrXcy1IMtgTAvHvyUmlex27rXRB3y6Z+PPyROO0+z+Uxlau43zjfkgJk+ngmhwkz5eIUNYCRPuc/fJJt2BzDEAZZDrMruAHL6rq7AIj3oPVRUHCB6+iuxl2DNkLqJz6pgdpMR7lQ1/jr05Lyr2AUzKUFUnopY8EbISReb+5hXCVbji6K9QkCRExn09k9yYK3EMwLa7an0R1G6xp7N+iXYEg6j87Lok7Vlye1hNfbXLMXvy9jNMLyBeJjPyHqPFVA0tMRaBGXh6X5Kahk3Np8R91g/Jmxoibmw8ZXPotLgT8xExOmQNpncJbmjMX3OXeuMg91tUlNxFwWRinERmBfK85xPvKyW6ANJ1Exa0HJB8Q2IFiRlaRYmyOs9tyRlkNvynqdDsRXfMQBOU5c2h1tMlAcLt+ue1/FAa951939FLRIk5DvA5dJsp5GlY9oJsImO8yFfxz+BoYI+Ud3EbuPvZL7MGb4swW5k2Hp5KviKgJN7wY67rjmvUyqHZbs6ILRBy8nn+28fUpkNj5Y+X6+vmk4LtZ7qjQIJdYDT5svVO7bpNNyS50C50HMa9M5WPgzUpvFRoPykEEi06L1lFOHG5hGK1LVwfaanapH8PTpOAY1oFTiabxw5GNuPK8ws/8AWeOa99MB1gwnb9ziT5Qtuj2A34TS5zg7gBdlHFwy60ZTNl807Zx9asWv+UcAAhsiekzovE6NKc7fY9nrXgjiqDd+5fcw3yzz7lXNFZtPHOY0Am0wCJtGQPIb3Woa7TBEAnKTmdG8sivTUZRex4VlapIBvzA5W/Hgq7Hz3H2fJXHQ45cJIytIF9RaOSS6hntYro1p8hYo18olDXrcTSOKJEWzgZi2XVS+gQSNPLePDzVZ+HcHWk5LSKXKHRpdi9mB9GpRaT8UNbUpGYlzMxG59J2VeljA8NMQdRsZuO4qcNXdTe2o2zmGQNDuOhEiOab+o8I1lVtal/p4iKjeT/8AuN5HXqHLjtwyuL4luvlcr7b/AEZtO8mNS7rb6Hcckx3/AJSnmPp0S5gTH4lGXSLWjuV7pnIXKOImBnIifDRNGKudfXKL+KyqBI7j1Geidxc519+91rqrcqzS45PdKj4ogdddRIge9lQo4zny9UbX5a2H377FXGdlRlZa4pjcx78kVSpfe3v6qscQM/D0nzUtq67rRSXcpsuU8e0nhm5n3yROeNPPzHvZU6NIC4k55+QVipUggXk6eK83SL5Giic+gue6/Rd8OTrF7nX3kqdPFF1gLCZIE2GRvn/ZGcSbACSDfpz2t6qlFhFlmwE5wOtskt4EAx9L7iO9QKJcfQEW3yRfwxMEEtPhygH3otYloX8wdeL55WOn1QfDJg+ByFhl01hFiaZsDef9sHr9ZUUacAwLG97dfQJTVDkiHgAwDMaaTeeiN1yLnYd2fUfZLqVLk/t7+gN+4+Kgvm9txAvuc1g9zFjWgaZCZjMd23JLInM6bjijl4HwC5riRkA47GB/43O5CXTokZb8yekHRPgdg0sOeKTEAZHIEXtv+VaDTEb+WyFrcyYg2i3UH1VltZgJkkEXykaZjPRTN1ubYsbyy0x5HYl3AwNGeZ6nLwELy+O7VIfwUhxOMjXM8tbBeyodhsrNl7yQbkNMDoTn6LSwnZVKkP8ALY1nQXPU5nvS6fH6acpcs6JxcnS4R43sr9K1iJeACdSYgnUDOeauYf8ATwbUpYdzuKXMyEC7hOcr1paqfZuDc7Hsc4CAHOGtmtgE7XIW8sqUZSfZMFiVo9X2u4ihUi5LXADmRA9V8rxlItlrgRnAI5GY3PPOy+pdrO+SNyFku7L+I2HNBb/uiL21Xm9DUYNvybdTDW1R85+ASbOBF7OOm0x6qs/ABzmy4sABbDt/5chkDHmvYfqD9PMps46cgg3jKDaIPcvPNwxP7rzfbK4t4r1ccr3R57xuLpisM4xB/cLQdJ2OuaYHE87eN9D3+RUNykjI5kydu+LJgFjpb+xt3KXJXRF9gWvkGY/PNJETc3n39VYe0cUiRbTXqhfhWWgX299E1twKvBVpt3GWuZM/XNPw+KdUpjDgfMagfTz1a7jbPgZ6qSwNM+/ylBxZVY+nZzSanXhtw9DxQpyfrXut18mmOdPfgTx8M2M7eRB2KKm8Z5g961O3MOOJtan/AKdYcUc/5m9ZHiCsR3G10ACIm3XbLVa4pLLBSCePS6LNMCJGlrXGWSAj6R4265rqjIBnPl9e9Twg8jGexGnDYKnG9jNoS+jNhsmUJkkXOZ5ATMcskpzy0GbjKfSdkttS3P8AtEaH8qNMokpUW2PtIFzny5clLMSWkcrZDnul4dwiCB0GsazuhbBz095JylvQ27NVzzb7+Vzkfom/w7TeYgXB5GcxplZQxgLZiZ96oBabd1jYm2wP4WSZfyNw+JABDGgNAEd0l029zohp02ieAG53kXMnp9ikMqQ4DMknIRZE47W+8D6K9V7D9i9QxJ52tNpj7ylvcHZz9h42QOsJ9e6/W65sEEkAbciJmUra2Y77FioA5sDbr4coQUqWTok5c98vPuXU6GcmNrk7ahOx1RtMA55ctY0z6Fa6bjuXW25RrtJiDY26EZj080llFxka5/LfI88lefVJEiYtrlIyifSypsrwdImIjKDE9QSFi6syaVkmiW5i5zGgvpFs7woFXYEESZGka8lGIqkkAgQSd7Dfx05og0wGjI2BJuRP271kotu0RXglr+IOuTuc94tmbg94G6VUDZJECTfc3NuknNIxAAyte3S217keirYnGfDa52oyjqBcG2cfZbLFfDKVrdGngcdUpOiYnTT+3NelwXbrXWd8p8lnUOzYwnxXv+I8w8GDABiwJuc9gqYoksDx+0/eFyzlUqR3xtLc9pRol/7bqx2XhIxDjnw0gOnE/wD/AAsb9NVTwRsV6DsUSart3hvc1jfq5y4upy/oaOjGraLGNqXCqkyjx9UBx5Ki/EnRRh2gipvcLHUGvY5rsiIXgK/EHEHKYB6GD9fBezfXnn6Lx+ObLnkAy4uJmI/3W812YXdnF1CTpiKTjJ2z5+/sunMb62sPcJc8JAuSRqdNRyzRkDLOQeGw0uPQrdppnDwdTqECNZjlqdOiHFUviNvva+u3PNLdXsRcee0TvMpjScheZ8/LKFSdbhZBrQQHRkYcMtTF9YGeV1zKggHTe0csiiova4Gcwc45RB3/ACg+GIyz9YmVpSkVVmh2VWbUp1KDiNalPk4f6jBtOY/5LLxEZjO2YuBG6FvFTIqM4i5jpbcASM2uBzEEieau4iuTDmkcDwHAReDck93RRCLxz24e/wBe/wCfJ1qHqYnNveP4jKqXm8yNOW0c0Aecojx666W95K1/CyDbIjvknPwI70t2XMxByMc/Arqlk8HE2TTY42jQcRMHW8bRG+ip1KbSXZiLZxIm2vuVaZZsGCXXBOmkeSRVw/FqRMgRpGvvZC8snfuNfTcyeckZmdtNjyzSaNaXGbxmOsK7QxXCOFxDst9Jm6r4vDNBkW4p958la9y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8" name="Picture 6" descr="http://www.wilsonlandsurveys.com/ins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514600"/>
            <a:ext cx="4858336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Bark Gauge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3490" name="Picture 2" descr="http://a248.e.akamai.net/origin-cdn.volusion.com/sqlbp.hrxnv/v/vspfiles/photos/BG-S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438400"/>
            <a:ext cx="5638800" cy="3080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Tally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 descr="http://www.tallybook.com/sitebuildercontent/sitebuilderpictures/TALLYBOOKWIRE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057400"/>
            <a:ext cx="363855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Tally 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www.state.sc.us/forest/tally%20coun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133600"/>
            <a:ext cx="32766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Caliper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s://encrypted-tbn2.gstatic.com/images?q=tbn:ANd9GcQx9f2csqI5aPqqyLU8vqMnLNLRxYq7DRYyrAhYLpVtp9cyrj7m_4t5pi4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438400"/>
            <a:ext cx="3865773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Marking Gun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://www.fs.fed.us/t-d/programs/forest_mgmt/saleprep/images/figure1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590800"/>
            <a:ext cx="4876800" cy="2609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Planting Hoe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www.state.sc.us/forest/dib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133600"/>
            <a:ext cx="36576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Stick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www.state.sc.us/forest/biltmore%20sti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286000"/>
            <a:ext cx="35814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Sampler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s://www.thesciencesource.com/store/image_upload/15010%20-%20WATER%20SAMPLER-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828800"/>
            <a:ext cx="6096000" cy="3971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Test 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www.aboveground-swimming-pools.com/img/products/1202079303_PoolWaterTestKit_1196632932_BoxedTestKitforPoolorSpa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600200"/>
            <a:ext cx="4286250" cy="4162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Wedge Prism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http://images.hobbytron.com/WI-842150-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463" y="2438400"/>
            <a:ext cx="4337537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Wheeler Caliper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6" name="Picture 4" descr="http://o.quizlet.com/i/ggn7iEgIXSlC8k8EUVuaIQ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209800"/>
            <a:ext cx="4228439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Canthook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 descr="http://www.conwaycleveland.com/images/cant_hoo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590800"/>
            <a:ext cx="530042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Chainsaw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42" name="Picture 2" descr="http://images2.wikia.nocookie.net/__cb20090326221337/residentevil/images/a/a2/ChainSaw_Maj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2296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Chainsaw Chaps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418" name="Picture 2" descr="http://www.drpower.com/productImages/image.axd/i.29702/w.515/h.515/Safety+Chainsaw+Chaps+39in_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362200"/>
            <a:ext cx="5490275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Clinometer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9394" name="Picture 2" descr="http://mymathblog.wikispaces.com/file/view/374.gif/302080980/37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86000"/>
            <a:ext cx="5718875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Recorder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370" name="Picture 2" descr="http://www.state.sc.us/forest/data%20recor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133600"/>
            <a:ext cx="557939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71</TotalTime>
  <Words>100</Words>
  <Application>Microsoft Office PowerPoint</Application>
  <PresentationFormat>On-screen Show (4:3)</PresentationFormat>
  <Paragraphs>49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Apex</vt:lpstr>
      <vt:lpstr>Forestry Tools I.D.</vt:lpstr>
      <vt:lpstr>Altimeter </vt:lpstr>
      <vt:lpstr>Back-Pack Fire Pump</vt:lpstr>
      <vt:lpstr>Bark Gauge</vt:lpstr>
      <vt:lpstr>Canthook</vt:lpstr>
      <vt:lpstr>Chainsaw</vt:lpstr>
      <vt:lpstr>Chainsaw Chaps</vt:lpstr>
      <vt:lpstr>Clinometer</vt:lpstr>
      <vt:lpstr>Data Recorder</vt:lpstr>
      <vt:lpstr>Densiometer </vt:lpstr>
      <vt:lpstr>Diameter Tape</vt:lpstr>
      <vt:lpstr>Drip Torch</vt:lpstr>
      <vt:lpstr>Dot Grid</vt:lpstr>
      <vt:lpstr>Fiberglass Measuring Tape</vt:lpstr>
      <vt:lpstr>Fire Rake</vt:lpstr>
      <vt:lpstr>Fire-Swatter</vt:lpstr>
      <vt:lpstr>Fire Weather Kit</vt:lpstr>
      <vt:lpstr>Flow/current Meter</vt:lpstr>
      <vt:lpstr>GPS Reciever</vt:lpstr>
      <vt:lpstr>Hand Compass</vt:lpstr>
      <vt:lpstr>Hand Lens/Field Microscope</vt:lpstr>
      <vt:lpstr>Hip Chain</vt:lpstr>
      <vt:lpstr>Hypo-Hatchet</vt:lpstr>
      <vt:lpstr>Increment Borer</vt:lpstr>
      <vt:lpstr>Log Rule</vt:lpstr>
      <vt:lpstr>Logger’s Tape</vt:lpstr>
      <vt:lpstr>pH Meter</vt:lpstr>
      <vt:lpstr>Planimeter</vt:lpstr>
      <vt:lpstr>Plant Press</vt:lpstr>
      <vt:lpstr>Plastic Flaggin</vt:lpstr>
      <vt:lpstr>Pulaski Forester Axe</vt:lpstr>
      <vt:lpstr>Relaskop </vt:lpstr>
      <vt:lpstr>Safety Glasses</vt:lpstr>
      <vt:lpstr>Safety Hard Hat</vt:lpstr>
      <vt:lpstr>Soil Sampler</vt:lpstr>
      <vt:lpstr>Soil Test Kit</vt:lpstr>
      <vt:lpstr>Staff Compass</vt:lpstr>
      <vt:lpstr>Stereoscope</vt:lpstr>
      <vt:lpstr>Survey Instrument</vt:lpstr>
      <vt:lpstr>Tally Book</vt:lpstr>
      <vt:lpstr>Tally Meter</vt:lpstr>
      <vt:lpstr>Tree Caliper</vt:lpstr>
      <vt:lpstr>Tree Marking Gun</vt:lpstr>
      <vt:lpstr>Tree Planting Hoe</vt:lpstr>
      <vt:lpstr>Tree Stick</vt:lpstr>
      <vt:lpstr>Water Sampler</vt:lpstr>
      <vt:lpstr>Water Test Kit</vt:lpstr>
      <vt:lpstr>Wedge Prism</vt:lpstr>
      <vt:lpstr>Wheeler Caliper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Forestry Tools I.D.</dc:title>
  <dc:creator>Teresa</dc:creator>
  <cp:lastModifiedBy>Zachary R. Carscaddon</cp:lastModifiedBy>
  <cp:revision>8</cp:revision>
  <dcterms:created xsi:type="dcterms:W3CDTF">2013-09-29T18:10:32Z</dcterms:created>
  <dcterms:modified xsi:type="dcterms:W3CDTF">2013-09-30T11:35:44Z</dcterms:modified>
</cp:coreProperties>
</file>