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60" r:id="rId4"/>
    <p:sldId id="271" r:id="rId5"/>
    <p:sldId id="257" r:id="rId6"/>
    <p:sldId id="270" r:id="rId7"/>
    <p:sldId id="265" r:id="rId8"/>
    <p:sldId id="273" r:id="rId9"/>
    <p:sldId id="258" r:id="rId10"/>
    <p:sldId id="280" r:id="rId11"/>
    <p:sldId id="261" r:id="rId12"/>
    <p:sldId id="281" r:id="rId13"/>
    <p:sldId id="262" r:id="rId14"/>
    <p:sldId id="279" r:id="rId15"/>
    <p:sldId id="263" r:id="rId16"/>
    <p:sldId id="264" r:id="rId17"/>
    <p:sldId id="275" r:id="rId18"/>
    <p:sldId id="274" r:id="rId19"/>
    <p:sldId id="267" r:id="rId20"/>
    <p:sldId id="278" r:id="rId21"/>
    <p:sldId id="268" r:id="rId22"/>
    <p:sldId id="283" r:id="rId23"/>
    <p:sldId id="284" r:id="rId24"/>
    <p:sldId id="285" r:id="rId25"/>
    <p:sldId id="269" r:id="rId26"/>
    <p:sldId id="282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1791-FDDD-46E7-938D-695C94D6374D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AD90E-E9C2-4DFE-8801-4F31DF438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7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http://www.youtube.com/watch?v=XMeEHlNMdSY&amp;safety_mode=true&amp;persist_safety_mode=1&amp;safe=active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D90E-E9C2-4DFE-8801-4F31DF4383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D90E-E9C2-4DFE-8801-4F31DF4383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D90E-E9C2-4DFE-8801-4F31DF4383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8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1DF1E3-DE09-4E0D-B035-B786E78D5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9182-70D5-4B7B-B570-295C46CA69E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CC73-1232-4C97-8DD8-345E164A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6705600" cy="1755775"/>
          </a:xfrm>
          <a:blipFill dpi="0" rotWithShape="1">
            <a:blip r:embed="rId2" cstate="print">
              <a:alphaModFix amt="62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to the FFA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  <a:blipFill dpi="0" rotWithShape="1">
            <a:blip r:embed="rId2" cstate="print">
              <a:alphaModFix amt="54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Carscaddon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Premier Leadership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674909" cy="5006182"/>
          </a:xfrm>
        </p:spPr>
      </p:pic>
    </p:spTree>
    <p:extLst>
      <p:ext uri="{BB962C8B-B14F-4D97-AF65-F5344CB8AC3E}">
        <p14:creationId xmlns:p14="http://schemas.microsoft.com/office/powerpoint/2010/main" val="20045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Premier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Opportunities to lead yourself as well as others. 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Promotes cooperation and cooperative attitudes. 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Builds character, promotes citizenship, and volunteerism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42255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Strengthening students confidence in themselves and their work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Develops interpersonal skills in teamwork, communication, human and social interaction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Encourage excellence in scholarship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981200"/>
            <a:ext cx="654755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0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Career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Encourages the intelligent choice and establishment of an agricultural career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Increases awareness of global and technological importance of agriculture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management of economic, environmental, and human resources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 20% of the economy is in agriculture, with jobs  increasing for college graduates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National FFA Origination envisions a future in which all agricultural education students will discover their 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passion in life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build on that insight to 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chart the course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their educational, career, and personal future.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2438400"/>
          </a:xfrm>
        </p:spPr>
        <p:txBody>
          <a:bodyPr/>
          <a:lstStyle/>
          <a:p>
            <a:r>
              <a:rPr lang="en-US" sz="6000" dirty="0"/>
              <a:t>Structure of the FFA</a:t>
            </a:r>
          </a:p>
        </p:txBody>
      </p:sp>
    </p:spTree>
    <p:extLst>
      <p:ext uri="{BB962C8B-B14F-4D97-AF65-F5344CB8AC3E}">
        <p14:creationId xmlns:p14="http://schemas.microsoft.com/office/powerpoint/2010/main" val="31863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06" name="Group 34"/>
          <p:cNvGrpSpPr>
            <a:grpSpLocks/>
          </p:cNvGrpSpPr>
          <p:nvPr/>
        </p:nvGrpSpPr>
        <p:grpSpPr bwMode="auto">
          <a:xfrm>
            <a:off x="1905000" y="457200"/>
            <a:ext cx="5943600" cy="5905500"/>
            <a:chOff x="1200" y="288"/>
            <a:chExt cx="3744" cy="3720"/>
          </a:xfrm>
        </p:grpSpPr>
        <p:sp>
          <p:nvSpPr>
            <p:cNvPr id="79899" name="Rectangle 27"/>
            <p:cNvSpPr>
              <a:spLocks noChangeArrowheads="1"/>
            </p:cNvSpPr>
            <p:nvPr/>
          </p:nvSpPr>
          <p:spPr bwMode="auto">
            <a:xfrm>
              <a:off x="2112" y="288"/>
              <a:ext cx="1872" cy="50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3066" y="789"/>
              <a:ext cx="1" cy="280"/>
            </a:xfrm>
            <a:prstGeom prst="line">
              <a:avLst/>
            </a:prstGeom>
            <a:noFill/>
            <a:ln w="36513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3066" y="1593"/>
              <a:ext cx="1" cy="281"/>
            </a:xfrm>
            <a:prstGeom prst="line">
              <a:avLst/>
            </a:prstGeom>
            <a:noFill/>
            <a:ln w="36513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3066" y="2398"/>
              <a:ext cx="1" cy="281"/>
            </a:xfrm>
            <a:prstGeom prst="line">
              <a:avLst/>
            </a:prstGeom>
            <a:noFill/>
            <a:ln w="36513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3066" y="3203"/>
              <a:ext cx="1" cy="280"/>
            </a:xfrm>
            <a:prstGeom prst="line">
              <a:avLst/>
            </a:prstGeom>
            <a:noFill/>
            <a:ln w="36513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1824" y="3483"/>
              <a:ext cx="2592" cy="52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2304" y="3635"/>
              <a:ext cx="10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u="none">
                  <a:latin typeface="Arial Unicode MS" pitchFamily="34" charset="-128"/>
                </a:rPr>
                <a:t>         Chapter</a:t>
              </a: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1584" y="2679"/>
              <a:ext cx="3024" cy="52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2208" y="2822"/>
              <a:ext cx="128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u="none">
                  <a:solidFill>
                    <a:srgbClr val="F8F8F8"/>
                  </a:solidFill>
                  <a:latin typeface="Arial" charset="0"/>
                </a:rPr>
                <a:t>         Federation</a:t>
              </a:r>
              <a:endParaRPr lang="en-US" b="1"/>
            </a:p>
          </p:txBody>
        </p:sp>
        <p:sp>
          <p:nvSpPr>
            <p:cNvPr id="79891" name="Rectangle 19"/>
            <p:cNvSpPr>
              <a:spLocks noChangeArrowheads="1"/>
            </p:cNvSpPr>
            <p:nvPr/>
          </p:nvSpPr>
          <p:spPr bwMode="auto">
            <a:xfrm>
              <a:off x="1392" y="1874"/>
              <a:ext cx="3408" cy="52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Rectangle 21"/>
            <p:cNvSpPr>
              <a:spLocks noChangeArrowheads="1"/>
            </p:cNvSpPr>
            <p:nvPr/>
          </p:nvSpPr>
          <p:spPr bwMode="auto">
            <a:xfrm>
              <a:off x="2256" y="2036"/>
              <a:ext cx="113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         Regions </a:t>
              </a:r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1200" y="1069"/>
              <a:ext cx="3744" cy="52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1827" y="1231"/>
              <a:ext cx="25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100" b="1" u="none">
                  <a:solidFill>
                    <a:srgbClr val="F8F8F8"/>
                  </a:solidFill>
                  <a:latin typeface="Arial" charset="0"/>
                </a:rPr>
                <a:t>North Carolina FFA Association</a:t>
              </a:r>
              <a:endParaRPr lang="en-US" b="1"/>
            </a:p>
          </p:txBody>
        </p:sp>
        <p:sp>
          <p:nvSpPr>
            <p:cNvPr id="79900" name="Rectangle 28"/>
            <p:cNvSpPr>
              <a:spLocks noChangeArrowheads="1"/>
            </p:cNvSpPr>
            <p:nvPr/>
          </p:nvSpPr>
          <p:spPr bwMode="auto">
            <a:xfrm>
              <a:off x="2370" y="399"/>
              <a:ext cx="12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u="none">
                  <a:latin typeface="Verdana" pitchFamily="34" charset="0"/>
                </a:rPr>
                <a:t>National FFA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4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Creed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Written by E. M. Tiffany and adopted at the 3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national convention. 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Leads, guides, and units all people involved in agricultural education</a:t>
            </a:r>
            <a:r>
              <a:rPr lang="en-US" dirty="0" smtClean="0"/>
              <a:t>. 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57200"/>
            <a:ext cx="7848600" cy="2514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3200" b="1" dirty="0" smtClean="0"/>
              <a:t>“</a:t>
            </a:r>
            <a:r>
              <a:rPr lang="en-US" sz="3200" b="1" dirty="0" smtClean="0">
                <a:solidFill>
                  <a:srgbClr val="C00000"/>
                </a:solidFill>
              </a:rPr>
              <a:t>True contentment is a thing as active as agriculture. It is the power of getting out of any situation all that there is in it. It is arduous and it is rare.” </a:t>
            </a:r>
            <a:r>
              <a:rPr lang="en-US" sz="3200" b="1" dirty="0" smtClean="0"/>
              <a:t>G. K. Chesterton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743200"/>
            <a:ext cx="8763000" cy="3962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Summarize quote then answer:</a:t>
            </a:r>
          </a:p>
          <a:p>
            <a:pPr marL="0" indent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true contentment? </a:t>
            </a:r>
          </a:p>
          <a:p>
            <a:pPr marL="0" indent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this quote say about agriculture? </a:t>
            </a:r>
          </a:p>
          <a:p>
            <a:pPr marL="0" indent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you truly content?</a:t>
            </a:r>
          </a:p>
          <a:p>
            <a:pPr marL="0" indent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would it take for you to be truly content?</a:t>
            </a:r>
          </a:p>
        </p:txBody>
      </p:sp>
    </p:spTree>
    <p:extLst>
      <p:ext uri="{BB962C8B-B14F-4D97-AF65-F5344CB8AC3E}">
        <p14:creationId xmlns:p14="http://schemas.microsoft.com/office/powerpoint/2010/main" val="19709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memorize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Public Speaking Skills</a:t>
            </a:r>
          </a:p>
          <a:p>
            <a:endParaRPr lang="en-US" dirty="0" smtClean="0"/>
          </a:p>
          <a:p>
            <a:r>
              <a:rPr lang="en-US" dirty="0" smtClean="0"/>
              <a:t>Builds self confidence</a:t>
            </a:r>
          </a:p>
          <a:p>
            <a:endParaRPr lang="en-US" dirty="0" smtClean="0"/>
          </a:p>
          <a:p>
            <a:r>
              <a:rPr lang="en-US" dirty="0" smtClean="0"/>
              <a:t>Emphasizes personal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Creed 1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Paragraph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alphaModFix amt="57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believe in the future of agriculture, with a  faith born not of words but of deeds-achievements won by the present and past generations of agriculturists; in the promise of better days through better ways, even as the better things we now enjoy have come to us from the struggles of former years.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Me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Purpose: Visual representation of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Draw/bring in pictures describing  activities you enjoy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yourself with 5-6 </a:t>
            </a:r>
            <a:r>
              <a:rPr lang="en-US" dirty="0" smtClean="0"/>
              <a:t>adjectives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you choose these words? Why do they describe you specifically?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your family/friends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in your life is related to agriculture?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/>
            <a:r>
              <a:rPr lang="en-US" dirty="0" smtClean="0"/>
              <a:t>3-5 minute speech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362200"/>
            <a:ext cx="3164098" cy="4237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7" y="2143920"/>
            <a:ext cx="3546373" cy="43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Voice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Stage Presence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Stance/ Hands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Content/ Memorization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70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40459" cy="495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1. What are the 3 main parts of the FFA Mission?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Who can join the FFA?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Who wrote the Creed?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http://www.monsantoblog.com/wp-content/uploads/2011/11/FFA-Jacket-Emblem.jpg</a:t>
            </a:r>
          </a:p>
          <a:p>
            <a:r>
              <a:rPr lang="en-US" sz="2400" dirty="0" smtClean="0"/>
              <a:t>http://www.ndffa.org/Images/FFA%20Image.png</a:t>
            </a:r>
          </a:p>
          <a:p>
            <a:r>
              <a:rPr lang="en-US" sz="2400" dirty="0" smtClean="0"/>
              <a:t>ffanationalofficers.blogspot.com</a:t>
            </a:r>
          </a:p>
          <a:p>
            <a:r>
              <a:rPr lang="en-US" sz="2400" dirty="0" smtClean="0"/>
              <a:t>http://www.ed.gov/sites/default/files/imagecache/node-gallery-display/ffa-great-state-of-indiana-5.jpg</a:t>
            </a:r>
          </a:p>
          <a:p>
            <a:r>
              <a:rPr lang="en-US" sz="2400" dirty="0" smtClean="0"/>
              <a:t>http://www.whiteville.k12.nc.us/groups/ashleyfowler/wiki/8e0ff/images/__thumbs__/b1d78.jpg</a:t>
            </a:r>
          </a:p>
          <a:p>
            <a:r>
              <a:rPr lang="en-US" sz="2400" dirty="0" smtClean="0"/>
              <a:t>http://www.rocori.k12.mn.us/activities/ffa/Images/FFA%203.jpg</a:t>
            </a:r>
          </a:p>
          <a:p>
            <a:r>
              <a:rPr lang="en-US" sz="2400" dirty="0" smtClean="0"/>
              <a:t>http://www.waynet.org/nonprofit/ffa/2011-2012ffa.jpg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Today’s Agenda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00200"/>
            <a:ext cx="2514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Mission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Vision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Creed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989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FFA State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/>
              <a:t>http://www.youtube.com/watch?v=XMeEHlNMdSY&amp;safety_mode=true&amp;persist_safety_mode=1&amp;safe=active</a:t>
            </a:r>
          </a:p>
        </p:txBody>
      </p:sp>
    </p:spTree>
    <p:extLst>
      <p:ext uri="{BB962C8B-B14F-4D97-AF65-F5344CB8AC3E}">
        <p14:creationId xmlns:p14="http://schemas.microsoft.com/office/powerpoint/2010/main" val="1655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26621"/>
          <a:stretch>
            <a:fillRect/>
          </a:stretch>
        </p:blipFill>
        <p:spPr bwMode="auto">
          <a:xfrm>
            <a:off x="1219200" y="3200401"/>
            <a:ext cx="747681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4" cstate="print">
              <a:alphaModFix amt="4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FFA?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29018"/>
            <a:ext cx="3941583" cy="2952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09600"/>
            <a:ext cx="4298133" cy="3219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FFA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national organization for students enrolled in agricultural classes.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FFA is all about YOU!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3352800"/>
            <a:ext cx="3708105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2362200" cy="3146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 t="9524"/>
          <a:stretch>
            <a:fillRect/>
          </a:stretch>
        </p:blipFill>
        <p:spPr bwMode="auto">
          <a:xfrm>
            <a:off x="2743199" y="0"/>
            <a:ext cx="3276599" cy="199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FFA Motto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57150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Learning to Do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Doing to Learn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Earning to Live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Living to Serve</a:t>
            </a:r>
          </a:p>
        </p:txBody>
      </p:sp>
    </p:spTree>
    <p:extLst>
      <p:ext uri="{BB962C8B-B14F-4D97-AF65-F5344CB8AC3E}">
        <p14:creationId xmlns:p14="http://schemas.microsoft.com/office/powerpoint/2010/main" val="32896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>
              <a:alphaModFix amt="53000"/>
            </a:blip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FFA makes a positive difference in the lives of students by developing their potential for: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Premier leadership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 Growth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Career success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543</Words>
  <Application>Microsoft Office PowerPoint</Application>
  <PresentationFormat>On-screen Show (4:3)</PresentationFormat>
  <Paragraphs>111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 to the FFA</vt:lpstr>
      <vt:lpstr>PowerPoint Presentation</vt:lpstr>
      <vt:lpstr>Today’s Agenda</vt:lpstr>
      <vt:lpstr>FFA State Convention</vt:lpstr>
      <vt:lpstr>What is FFA? </vt:lpstr>
      <vt:lpstr>FFA</vt:lpstr>
      <vt:lpstr> FFA is all about YOU!</vt:lpstr>
      <vt:lpstr>The FFA Motto</vt:lpstr>
      <vt:lpstr>Mission</vt:lpstr>
      <vt:lpstr>Premier Leadership</vt:lpstr>
      <vt:lpstr>Premier Leadership</vt:lpstr>
      <vt:lpstr>Personal Growth</vt:lpstr>
      <vt:lpstr>Personal Growth</vt:lpstr>
      <vt:lpstr>Career Success </vt:lpstr>
      <vt:lpstr>Career Success</vt:lpstr>
      <vt:lpstr>Vision</vt:lpstr>
      <vt:lpstr>Structure of the FFA</vt:lpstr>
      <vt:lpstr>PowerPoint Presentation</vt:lpstr>
      <vt:lpstr>Creed</vt:lpstr>
      <vt:lpstr>Reasons to memorize creed</vt:lpstr>
      <vt:lpstr>Creed 1st Paragraph</vt:lpstr>
      <vt:lpstr>Me Poster</vt:lpstr>
      <vt:lpstr>Me Poster</vt:lpstr>
      <vt:lpstr>Public Speaking</vt:lpstr>
      <vt:lpstr>PowerPoint Presentation</vt:lpstr>
      <vt:lpstr>Exit Ticket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FFA History, Mission, and Creed</dc:title>
  <dc:creator>Nataleigh</dc:creator>
  <cp:lastModifiedBy>Zachary R. Carscaddon</cp:lastModifiedBy>
  <cp:revision>51</cp:revision>
  <dcterms:created xsi:type="dcterms:W3CDTF">2012-01-23T15:17:41Z</dcterms:created>
  <dcterms:modified xsi:type="dcterms:W3CDTF">2014-08-28T16:16:34Z</dcterms:modified>
</cp:coreProperties>
</file>