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EA67A-BC81-47F9-B9F2-F25C2C9AF2AC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5A5C1-B75D-44DC-9943-7A764F30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8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8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8856-5EB0-4B19-A432-FCA24A165F5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8AB7-4581-414C-98DB-71A2AA11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81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5257800" y="1447800"/>
            <a:ext cx="3886200" cy="4525963"/>
          </a:xfrm>
        </p:spPr>
        <p:txBody>
          <a:bodyPr/>
          <a:lstStyle/>
          <a:p>
            <a:r>
              <a:rPr lang="en-US" smtClean="0"/>
              <a:t>Darker</a:t>
            </a:r>
          </a:p>
          <a:p>
            <a:endParaRPr lang="en-US" smtClean="0"/>
          </a:p>
          <a:p>
            <a:r>
              <a:rPr lang="en-US" smtClean="0"/>
              <a:t>2-5” deep</a:t>
            </a:r>
          </a:p>
          <a:p>
            <a:endParaRPr lang="en-US" smtClean="0"/>
          </a:p>
          <a:p>
            <a:r>
              <a:rPr lang="en-US" smtClean="0"/>
              <a:t>Organic matter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A Horizon </a:t>
            </a: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28593"/>
          <a:stretch>
            <a:fillRect/>
          </a:stretch>
        </p:blipFill>
        <p:spPr bwMode="auto">
          <a:xfrm>
            <a:off x="304800" y="609600"/>
            <a:ext cx="481965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2514600" cy="4525962"/>
          </a:xfrm>
        </p:spPr>
        <p:txBody>
          <a:bodyPr/>
          <a:lstStyle/>
          <a:p>
            <a:r>
              <a:rPr lang="en-US" smtClean="0"/>
              <a:t>Transition between 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A (topsoil) and 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C (bedrock)</a:t>
            </a:r>
          </a:p>
          <a:p>
            <a:endParaRPr lang="en-US" smtClean="0"/>
          </a:p>
          <a:p>
            <a:r>
              <a:rPr lang="en-US" smtClean="0"/>
              <a:t>Called “Subsoil”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 Horizon </a:t>
            </a: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5784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Parent material</a:t>
            </a:r>
          </a:p>
          <a:p>
            <a:endParaRPr lang="en-US" smtClean="0"/>
          </a:p>
          <a:p>
            <a:r>
              <a:rPr lang="en-US" smtClean="0"/>
              <a:t>Close to Bedrock</a:t>
            </a:r>
          </a:p>
          <a:p>
            <a:endParaRPr lang="en-US" smtClean="0"/>
          </a:p>
          <a:p>
            <a:r>
              <a:rPr lang="en-US" smtClean="0"/>
              <a:t>Little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 horizon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071938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After soil’s broken down, do we have different types or all the same type of soil?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Soil Profile 2_reduc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"/>
          <a:stretch>
            <a:fillRect/>
          </a:stretch>
        </p:blipFill>
        <p:spPr>
          <a:xfrm>
            <a:off x="304800" y="1371600"/>
            <a:ext cx="3017838" cy="4449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</a:t>
            </a:r>
            <a:endParaRPr lang="en-US" dirty="0"/>
          </a:p>
        </p:txBody>
      </p:sp>
      <p:pic>
        <p:nvPicPr>
          <p:cNvPr id="12292" name="Picture 4" descr="Soil profile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98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508829" y="1828800"/>
            <a:ext cx="1828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en-US" sz="3600" dirty="0">
                <a:latin typeface="Lucida Sans Unicode" pitchFamily="34" charset="0"/>
              </a:rPr>
              <a:t>Sand</a:t>
            </a:r>
          </a:p>
          <a:p>
            <a:pPr algn="ctr" eaLnBrk="1" hangingPunct="1"/>
            <a:endParaRPr lang="en-US" sz="3600" dirty="0">
              <a:latin typeface="Lucida Sans Unicode" pitchFamily="34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en-US" sz="3600" dirty="0">
                <a:latin typeface="Lucida Sans Unicode" pitchFamily="34" charset="0"/>
              </a:rPr>
              <a:t>Silt</a:t>
            </a:r>
          </a:p>
          <a:p>
            <a:pPr algn="ctr" eaLnBrk="1" hangingPunct="1"/>
            <a:endParaRPr lang="en-US" sz="3600" dirty="0">
              <a:latin typeface="Lucida Sans Unicode" pitchFamily="34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en-US" sz="3600" dirty="0">
                <a:latin typeface="Lucida Sans Unicode" pitchFamily="34" charset="0"/>
              </a:rPr>
              <a:t>Clay</a:t>
            </a:r>
          </a:p>
        </p:txBody>
      </p:sp>
    </p:spTree>
    <p:extLst>
      <p:ext uri="{BB962C8B-B14F-4D97-AF65-F5344CB8AC3E}">
        <p14:creationId xmlns:p14="http://schemas.microsoft.com/office/powerpoint/2010/main" val="13530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and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dirty="0" smtClean="0"/>
              <a:t>Sand- few large pores = __</a:t>
            </a:r>
            <a:r>
              <a:rPr lang="en-US" sz="3200" b="1" dirty="0" smtClean="0"/>
              <a:t>low</a:t>
            </a:r>
            <a:r>
              <a:rPr lang="en-US" sz="3200" dirty="0" smtClean="0"/>
              <a:t>__ water holding capacity.</a:t>
            </a:r>
          </a:p>
          <a:p>
            <a:pPr lvl="2" eaLnBrk="1" hangingPunct="1"/>
            <a:r>
              <a:rPr lang="en-US" sz="2800" dirty="0" smtClean="0"/>
              <a:t>The particle size is from 0.05-2.0 mm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Textural Class: Sand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dirty="0" smtClean="0"/>
              <a:t>Silt- many medium pores = ___</a:t>
            </a:r>
            <a:r>
              <a:rPr lang="en-US" sz="3200" b="1" dirty="0" smtClean="0"/>
              <a:t>high</a:t>
            </a:r>
            <a:r>
              <a:rPr lang="en-US" sz="3200" dirty="0" smtClean="0"/>
              <a:t>__ water holing capacity</a:t>
            </a:r>
          </a:p>
          <a:p>
            <a:pPr lvl="2" eaLnBrk="1" hangingPunct="1"/>
            <a:r>
              <a:rPr lang="en-US" sz="3200" dirty="0" smtClean="0"/>
              <a:t>Particles from .002-.05 mm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Textural Class: Silt</a:t>
            </a:r>
            <a:endParaRPr lang="en-US" dirty="0"/>
          </a:p>
        </p:txBody>
      </p:sp>
      <p:pic>
        <p:nvPicPr>
          <p:cNvPr id="19460" name="Picture 3" descr="sil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8517"/>
          <a:stretch>
            <a:fillRect/>
          </a:stretch>
        </p:blipFill>
        <p:spPr bwMode="auto">
          <a:xfrm>
            <a:off x="4268788" y="3505200"/>
            <a:ext cx="48752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181600" cy="4525962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Clay- lots of ___</a:t>
            </a:r>
            <a:r>
              <a:rPr lang="en-US" sz="3200" b="1" dirty="0" smtClean="0"/>
              <a:t>fine</a:t>
            </a:r>
            <a:r>
              <a:rPr lang="en-US" sz="3200" dirty="0" smtClean="0"/>
              <a:t>__ pores = high water holding capacity</a:t>
            </a:r>
          </a:p>
          <a:p>
            <a:pPr lvl="2" eaLnBrk="1" hangingPunct="1"/>
            <a:r>
              <a:rPr lang="en-US" sz="3200" dirty="0" smtClean="0"/>
              <a:t>Particle size &lt;.002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Textural Class: Clay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7143"/>
          <a:stretch>
            <a:fillRect/>
          </a:stretch>
        </p:blipFill>
        <p:spPr bwMode="auto">
          <a:xfrm>
            <a:off x="5848350" y="1524000"/>
            <a:ext cx="32956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Sand 0.05-2mm</a:t>
            </a:r>
          </a:p>
          <a:p>
            <a:endParaRPr lang="en-US" smtClean="0"/>
          </a:p>
          <a:p>
            <a:r>
              <a:rPr lang="en-US" smtClean="0"/>
              <a:t>Silt 0.02-0.05mm</a:t>
            </a:r>
          </a:p>
          <a:p>
            <a:endParaRPr lang="en-US" smtClean="0"/>
          </a:p>
          <a:p>
            <a:r>
              <a:rPr lang="en-US" smtClean="0"/>
              <a:t>Clay &lt;0.02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Particle Size</a:t>
            </a: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124325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pic>
        <p:nvPicPr>
          <p:cNvPr id="10244" name="Picture 4" descr="Impact Center soyb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b="3127"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0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511300"/>
          </a:xfrm>
        </p:spPr>
        <p:txBody>
          <a:bodyPr/>
          <a:lstStyle/>
          <a:p>
            <a:pPr eaLnBrk="1" hangingPunct="1"/>
            <a:r>
              <a:rPr lang="en-US" smtClean="0"/>
              <a:t>What’s the difference?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Dirt</a:t>
            </a:r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7" b="13589"/>
          <a:stretch>
            <a:fillRect/>
          </a:stretch>
        </p:blipFill>
        <p:spPr bwMode="auto">
          <a:xfrm>
            <a:off x="2209800" y="1447800"/>
            <a:ext cx="5467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Soil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4995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Soil – The outermost thin layer of the earth’s surface capable of supporting life.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All of life comes from the soil.  Without it, we would perish.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Soil takes many centuries to form and is so durable it can last as long as our species survives, yet it is so fragile it can be destroyed almost overnight.</a:t>
            </a:r>
          </a:p>
        </p:txBody>
      </p:sp>
    </p:spTree>
    <p:extLst>
      <p:ext uri="{BB962C8B-B14F-4D97-AF65-F5344CB8AC3E}">
        <p14:creationId xmlns:p14="http://schemas.microsoft.com/office/powerpoint/2010/main" val="36144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525962"/>
          </a:xfrm>
        </p:spPr>
        <p:txBody>
          <a:bodyPr/>
          <a:lstStyle/>
          <a:p>
            <a:r>
              <a:rPr lang="en-US" sz="4800" dirty="0" smtClean="0"/>
              <a:t>How do we have soil</a:t>
            </a:r>
            <a:r>
              <a:rPr lang="en-US" dirty="0"/>
              <a:t> </a:t>
            </a:r>
            <a:r>
              <a:rPr lang="en-US" sz="3600" dirty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399"/>
            <a:ext cx="5257800" cy="39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502166"/>
            <a:ext cx="7467600" cy="822434"/>
          </a:xfrm>
        </p:spPr>
        <p:txBody>
          <a:bodyPr/>
          <a:lstStyle/>
          <a:p>
            <a:r>
              <a:rPr lang="en-US" dirty="0" smtClean="0"/>
              <a:t>Time--------------------------&gt;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18331" cy="43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Soil Forming Factors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35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Parent Material plus Soil Organic Matter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Weathering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Temperature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Water 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Plant roots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Ice Expansion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Mechanical grinding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1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2743200" cy="4525962"/>
          </a:xfrm>
        </p:spPr>
        <p:txBody>
          <a:bodyPr/>
          <a:lstStyle/>
          <a:p>
            <a:r>
              <a:rPr lang="en-US" smtClean="0"/>
              <a:t>A Horizon</a:t>
            </a:r>
          </a:p>
          <a:p>
            <a:endParaRPr lang="en-US" smtClean="0"/>
          </a:p>
          <a:p>
            <a:r>
              <a:rPr lang="en-US" smtClean="0"/>
              <a:t>B Horizon</a:t>
            </a:r>
          </a:p>
          <a:p>
            <a:endParaRPr lang="en-US" smtClean="0"/>
          </a:p>
          <a:p>
            <a:r>
              <a:rPr lang="en-US" smtClean="0"/>
              <a:t>C Horizon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Soil Horizons </a:t>
            </a:r>
            <a:endParaRPr lang="en-US" dirty="0"/>
          </a:p>
        </p:txBody>
      </p:sp>
      <p:pic>
        <p:nvPicPr>
          <p:cNvPr id="13316" name="Content Placeholder 3" descr="Soil Profile 2_reduc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"/>
          <a:stretch>
            <a:fillRect/>
          </a:stretch>
        </p:blipFill>
        <p:spPr bwMode="auto">
          <a:xfrm>
            <a:off x="4495800" y="228600"/>
            <a:ext cx="4237038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9"/>
          <a:stretch/>
        </p:blipFill>
        <p:spPr bwMode="auto">
          <a:xfrm>
            <a:off x="1" y="304800"/>
            <a:ext cx="3810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419600" y="1524000"/>
            <a:ext cx="4343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Soils have three major horizons with an optional organic (O) layer</a:t>
            </a:r>
          </a:p>
          <a:p>
            <a:endParaRPr lang="en-US" dirty="0" smtClean="0"/>
          </a:p>
          <a:p>
            <a:r>
              <a:rPr lang="en-US" dirty="0" smtClean="0"/>
              <a:t>The Surface (A)</a:t>
            </a:r>
          </a:p>
          <a:p>
            <a:endParaRPr lang="en-US" dirty="0" smtClean="0"/>
          </a:p>
          <a:p>
            <a:r>
              <a:rPr lang="en-US" dirty="0" smtClean="0"/>
              <a:t>The subsoil (B)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substatum</a:t>
            </a:r>
            <a:r>
              <a:rPr lang="en-US" dirty="0" smtClean="0"/>
              <a:t> (C) </a:t>
            </a:r>
          </a:p>
        </p:txBody>
      </p:sp>
    </p:spTree>
    <p:extLst>
      <p:ext uri="{BB962C8B-B14F-4D97-AF65-F5344CB8AC3E}">
        <p14:creationId xmlns:p14="http://schemas.microsoft.com/office/powerpoint/2010/main" val="13962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(4:3)</PresentationFormat>
  <Paragraphs>71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Dirt</vt:lpstr>
      <vt:lpstr>Soil</vt:lpstr>
      <vt:lpstr>PowerPoint Presentation</vt:lpstr>
      <vt:lpstr>PowerPoint Presentation</vt:lpstr>
      <vt:lpstr>Soil Forming Factors</vt:lpstr>
      <vt:lpstr>Soil Horizons </vt:lpstr>
      <vt:lpstr>PowerPoint Presentation</vt:lpstr>
      <vt:lpstr>A Horizon </vt:lpstr>
      <vt:lpstr>B Horizon </vt:lpstr>
      <vt:lpstr>C horizon</vt:lpstr>
      <vt:lpstr>PowerPoint Presentation</vt:lpstr>
      <vt:lpstr>Soil</vt:lpstr>
      <vt:lpstr>Textural Class: Sand </vt:lpstr>
      <vt:lpstr>Textural Class: Silt</vt:lpstr>
      <vt:lpstr>Textural Class: Clay</vt:lpstr>
      <vt:lpstr>Particle Size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R. Carscaddon</dc:creator>
  <cp:lastModifiedBy>Zachary R. Carscaddon</cp:lastModifiedBy>
  <cp:revision>1</cp:revision>
  <dcterms:created xsi:type="dcterms:W3CDTF">2013-10-07T19:32:14Z</dcterms:created>
  <dcterms:modified xsi:type="dcterms:W3CDTF">2013-10-07T19:33:12Z</dcterms:modified>
</cp:coreProperties>
</file>